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7772400" cy="10058400"/>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h7OQAismsy1Ng6/T89ORs8RtiN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E81BD2-600C-4595-B277-FFE1E30DEA9E}">
  <a:tblStyle styleId="{A1E81BD2-600C-4595-B277-FFE1E30DEA9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2" d="100"/>
          <a:sy n="82" d="100"/>
        </p:scale>
        <p:origin x="3376" y="19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4: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5: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6: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2428875" y="754063"/>
            <a:ext cx="29146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1"/>
        <p:cNvGrpSpPr/>
        <p:nvPr/>
      </p:nvGrpSpPr>
      <p:grpSpPr>
        <a:xfrm>
          <a:off x="0" y="0"/>
          <a:ext cx="0" cy="0"/>
          <a:chOff x="0" y="0"/>
          <a:chExt cx="0" cy="0"/>
        </a:xfrm>
      </p:grpSpPr>
      <p:sp>
        <p:nvSpPr>
          <p:cNvPr id="12" name="Google Shape;12;p11"/>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582930" y="3118104"/>
            <a:ext cx="6606540" cy="211226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165860" y="5632704"/>
            <a:ext cx="5440680" cy="25146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388620" y="402336"/>
            <a:ext cx="6995160" cy="16093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388620" y="2313432"/>
            <a:ext cx="6995160" cy="66385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13"/>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3"/>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388620" y="402336"/>
            <a:ext cx="6995160" cy="16093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388620" y="2313432"/>
            <a:ext cx="3380994" cy="66385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14"/>
          <p:cNvSpPr txBox="1">
            <a:spLocks noGrp="1"/>
          </p:cNvSpPr>
          <p:nvPr>
            <p:ph type="body" idx="2"/>
          </p:nvPr>
        </p:nvSpPr>
        <p:spPr>
          <a:xfrm>
            <a:off x="4002786" y="2313432"/>
            <a:ext cx="3380994" cy="663854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4"/>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388620" y="402336"/>
            <a:ext cx="6995160" cy="16093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5"/>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5"/>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5"/>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88620" y="402336"/>
            <a:ext cx="6995160" cy="1609344"/>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388620" y="2313432"/>
            <a:ext cx="6995160" cy="6638544"/>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0"/>
          <p:cNvSpPr txBox="1">
            <a:spLocks noGrp="1"/>
          </p:cNvSpPr>
          <p:nvPr>
            <p:ph type="ftr" idx="11"/>
          </p:nvPr>
        </p:nvSpPr>
        <p:spPr>
          <a:xfrm>
            <a:off x="2642616" y="9354312"/>
            <a:ext cx="2487168" cy="5029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0"/>
          <p:cNvSpPr txBox="1">
            <a:spLocks noGrp="1"/>
          </p:cNvSpPr>
          <p:nvPr>
            <p:ph type="dt" idx="10"/>
          </p:nvPr>
        </p:nvSpPr>
        <p:spPr>
          <a:xfrm>
            <a:off x="388620" y="9354312"/>
            <a:ext cx="1787652" cy="5029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0"/>
          <p:cNvSpPr txBox="1">
            <a:spLocks noGrp="1"/>
          </p:cNvSpPr>
          <p:nvPr>
            <p:ph type="sldNum" idx="12"/>
          </p:nvPr>
        </p:nvSpPr>
        <p:spPr>
          <a:xfrm>
            <a:off x="5596128" y="9354312"/>
            <a:ext cx="1787652" cy="502920"/>
          </a:xfrm>
          <a:prstGeom prst="rect">
            <a:avLst/>
          </a:prstGeom>
          <a:noFill/>
          <a:ln>
            <a:noFill/>
          </a:ln>
        </p:spPr>
        <p:txBody>
          <a:bodyPr spcFirstLastPara="1" wrap="square" lIns="0" tIns="0" rIns="0" bIns="0" anchor="t" anchorCtr="0">
            <a:spAutoFit/>
          </a:bodyPr>
          <a:lstStyle>
            <a:lvl1pPr lvl="0" indent="0" algn="r">
              <a:spcBef>
                <a:spcPts val="0"/>
              </a:spcBef>
              <a:buNone/>
              <a:defRPr sz="1800">
                <a:solidFill>
                  <a:srgbClr val="888888"/>
                </a:solidFill>
              </a:defRPr>
            </a:lvl1pPr>
            <a:lvl2pPr lvl="1" indent="0" algn="r">
              <a:spcBef>
                <a:spcPts val="0"/>
              </a:spcBef>
              <a:buNone/>
              <a:defRPr sz="1800">
                <a:solidFill>
                  <a:srgbClr val="888888"/>
                </a:solidFill>
              </a:defRPr>
            </a:lvl2pPr>
            <a:lvl3pPr lvl="2" indent="0" algn="r">
              <a:spcBef>
                <a:spcPts val="0"/>
              </a:spcBef>
              <a:buNone/>
              <a:defRPr sz="1800">
                <a:solidFill>
                  <a:srgbClr val="888888"/>
                </a:solidFill>
              </a:defRPr>
            </a:lvl3pPr>
            <a:lvl4pPr lvl="3" indent="0" algn="r">
              <a:spcBef>
                <a:spcPts val="0"/>
              </a:spcBef>
              <a:buNone/>
              <a:defRPr sz="1800">
                <a:solidFill>
                  <a:srgbClr val="888888"/>
                </a:solidFill>
              </a:defRPr>
            </a:lvl4pPr>
            <a:lvl5pPr lvl="4" indent="0" algn="r">
              <a:spcBef>
                <a:spcPts val="0"/>
              </a:spcBef>
              <a:buNone/>
              <a:defRPr sz="1800">
                <a:solidFill>
                  <a:srgbClr val="888888"/>
                </a:solidFill>
              </a:defRPr>
            </a:lvl5pPr>
            <a:lvl6pPr lvl="5" indent="0" algn="r">
              <a:spcBef>
                <a:spcPts val="0"/>
              </a:spcBef>
              <a:buNone/>
              <a:defRPr sz="1800">
                <a:solidFill>
                  <a:srgbClr val="888888"/>
                </a:solidFill>
              </a:defRPr>
            </a:lvl6pPr>
            <a:lvl7pPr lvl="6" indent="0" algn="r">
              <a:spcBef>
                <a:spcPts val="0"/>
              </a:spcBef>
              <a:buNone/>
              <a:defRPr sz="1800">
                <a:solidFill>
                  <a:srgbClr val="888888"/>
                </a:solidFill>
              </a:defRPr>
            </a:lvl7pPr>
            <a:lvl8pPr lvl="7" indent="0" algn="r">
              <a:spcBef>
                <a:spcPts val="0"/>
              </a:spcBef>
              <a:buNone/>
              <a:defRPr sz="1800">
                <a:solidFill>
                  <a:srgbClr val="888888"/>
                </a:solidFill>
              </a:defRPr>
            </a:lvl8pPr>
            <a:lvl9pPr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FORMACION.CONTINUA@PUCV.C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2"/>
        <p:cNvGrpSpPr/>
        <p:nvPr/>
      </p:nvGrpSpPr>
      <p:grpSpPr>
        <a:xfrm>
          <a:off x="0" y="0"/>
          <a:ext cx="0" cy="0"/>
          <a:chOff x="0" y="0"/>
          <a:chExt cx="0" cy="0"/>
        </a:xfrm>
      </p:grpSpPr>
      <p:sp>
        <p:nvSpPr>
          <p:cNvPr id="43" name="Google Shape;43;p1"/>
          <p:cNvSpPr/>
          <p:nvPr/>
        </p:nvSpPr>
        <p:spPr>
          <a:xfrm>
            <a:off x="352043" y="6035040"/>
            <a:ext cx="7063740" cy="3662679"/>
          </a:xfrm>
          <a:custGeom>
            <a:avLst/>
            <a:gdLst/>
            <a:ahLst/>
            <a:cxnLst/>
            <a:rect l="l" t="t" r="r" b="b"/>
            <a:pathLst>
              <a:path w="7063740" h="3662679" extrusionOk="0">
                <a:moveTo>
                  <a:pt x="7063740" y="0"/>
                </a:moveTo>
                <a:lnTo>
                  <a:pt x="0" y="0"/>
                </a:lnTo>
                <a:lnTo>
                  <a:pt x="0" y="3662172"/>
                </a:lnTo>
                <a:lnTo>
                  <a:pt x="7063740" y="3662172"/>
                </a:lnTo>
                <a:lnTo>
                  <a:pt x="7063740" y="0"/>
                </a:lnTo>
                <a:close/>
              </a:path>
            </a:pathLst>
          </a:custGeom>
          <a:solidFill>
            <a:srgbClr val="FFFFFF">
              <a:alpha val="84705"/>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44" name="Google Shape;44;p1"/>
          <p:cNvSpPr txBox="1"/>
          <p:nvPr/>
        </p:nvSpPr>
        <p:spPr>
          <a:xfrm>
            <a:off x="810259" y="6390028"/>
            <a:ext cx="5279700" cy="1178133"/>
          </a:xfrm>
          <a:prstGeom prst="rect">
            <a:avLst/>
          </a:prstGeom>
          <a:noFill/>
          <a:ln>
            <a:noFill/>
          </a:ln>
        </p:spPr>
        <p:txBody>
          <a:bodyPr spcFirstLastPara="1" wrap="square" lIns="0" tIns="45075" rIns="0" bIns="0" anchor="t" anchorCtr="0">
            <a:spAutoFit/>
          </a:bodyPr>
          <a:lstStyle/>
          <a:p>
            <a:pPr marL="12700" marR="5080" lvl="0" indent="0" algn="r" rtl="0">
              <a:lnSpc>
                <a:spcPct val="114968"/>
              </a:lnSpc>
              <a:spcBef>
                <a:spcPts val="0"/>
              </a:spcBef>
              <a:spcAft>
                <a:spcPts val="0"/>
              </a:spcAft>
              <a:buNone/>
            </a:pPr>
            <a:r>
              <a:rPr lang="es-CL" sz="3200" dirty="0">
                <a:latin typeface="Verdana"/>
                <a:ea typeface="Verdana"/>
                <a:cs typeface="Verdana"/>
                <a:sym typeface="Verdana"/>
              </a:rPr>
              <a:t>CURSO </a:t>
            </a:r>
            <a:r>
              <a:rPr lang="es-ES" sz="3200" b="1" dirty="0">
                <a:latin typeface="Arial"/>
                <a:ea typeface="Arial"/>
                <a:cs typeface="Arial"/>
                <a:sym typeface="Arial"/>
              </a:rPr>
              <a:t>TRIBUTACIÓN EN EMPRESAS FAMILIARES</a:t>
            </a:r>
            <a:endParaRPr sz="3200" dirty="0">
              <a:latin typeface="Arial"/>
              <a:ea typeface="Arial"/>
              <a:cs typeface="Arial"/>
              <a:sym typeface="Arial"/>
            </a:endParaRPr>
          </a:p>
        </p:txBody>
      </p:sp>
      <p:sp>
        <p:nvSpPr>
          <p:cNvPr id="45" name="Google Shape;45;p1"/>
          <p:cNvSpPr txBox="1"/>
          <p:nvPr/>
        </p:nvSpPr>
        <p:spPr>
          <a:xfrm>
            <a:off x="810259" y="8193467"/>
            <a:ext cx="3660900" cy="1502965"/>
          </a:xfrm>
          <a:prstGeom prst="rect">
            <a:avLst/>
          </a:prstGeom>
          <a:noFill/>
          <a:ln>
            <a:noFill/>
          </a:ln>
        </p:spPr>
        <p:txBody>
          <a:bodyPr spcFirstLastPara="1" wrap="square" lIns="0" tIns="60950" rIns="0" bIns="0" anchor="t" anchorCtr="0">
            <a:spAutoFit/>
          </a:bodyPr>
          <a:lstStyle/>
          <a:p>
            <a:pPr marL="12700" lvl="0" indent="0" algn="l" rtl="0">
              <a:lnSpc>
                <a:spcPct val="100000"/>
              </a:lnSpc>
              <a:spcBef>
                <a:spcPts val="0"/>
              </a:spcBef>
              <a:spcAft>
                <a:spcPts val="0"/>
              </a:spcAft>
              <a:buNone/>
            </a:pPr>
            <a:r>
              <a:rPr lang="es-CL" sz="1100" dirty="0">
                <a:latin typeface="Verdana"/>
                <a:ea typeface="Verdana"/>
                <a:cs typeface="Verdana"/>
                <a:sym typeface="Verdana"/>
              </a:rPr>
              <a:t>Tipo de programa: Curso</a:t>
            </a:r>
            <a:endParaRPr sz="1100" dirty="0">
              <a:latin typeface="Verdana"/>
              <a:ea typeface="Verdana"/>
              <a:cs typeface="Verdana"/>
              <a:sym typeface="Verdana"/>
            </a:endParaRPr>
          </a:p>
          <a:p>
            <a:pPr marL="12700" lvl="0" indent="0" algn="l" rtl="0">
              <a:lnSpc>
                <a:spcPct val="100000"/>
              </a:lnSpc>
              <a:spcBef>
                <a:spcPts val="375"/>
              </a:spcBef>
              <a:spcAft>
                <a:spcPts val="0"/>
              </a:spcAft>
              <a:buNone/>
            </a:pPr>
            <a:r>
              <a:rPr lang="es-CL" sz="1100" dirty="0">
                <a:latin typeface="Verdana"/>
                <a:ea typeface="Verdana"/>
                <a:cs typeface="Verdana"/>
                <a:sym typeface="Verdana"/>
              </a:rPr>
              <a:t>Fecha de inicio: 21 de octubre de 2025</a:t>
            </a:r>
            <a:endParaRPr dirty="0"/>
          </a:p>
          <a:p>
            <a:pPr marL="12700" lvl="0" indent="0" algn="l" rtl="0">
              <a:lnSpc>
                <a:spcPct val="100000"/>
              </a:lnSpc>
              <a:spcBef>
                <a:spcPts val="375"/>
              </a:spcBef>
              <a:spcAft>
                <a:spcPts val="0"/>
              </a:spcAft>
              <a:buNone/>
            </a:pPr>
            <a:r>
              <a:rPr lang="es-CL" sz="1100" dirty="0">
                <a:latin typeface="Verdana"/>
                <a:ea typeface="Verdana"/>
                <a:cs typeface="Verdana"/>
                <a:sym typeface="Verdana"/>
              </a:rPr>
              <a:t>Fecha de cierre: 06 de noviembre de 2025</a:t>
            </a:r>
            <a:endParaRPr dirty="0"/>
          </a:p>
          <a:p>
            <a:pPr marL="12700" lvl="0" indent="0" algn="l" rtl="0">
              <a:lnSpc>
                <a:spcPct val="100000"/>
              </a:lnSpc>
              <a:spcBef>
                <a:spcPts val="375"/>
              </a:spcBef>
              <a:spcAft>
                <a:spcPts val="0"/>
              </a:spcAft>
              <a:buNone/>
            </a:pPr>
            <a:r>
              <a:rPr lang="es-CL" sz="1100" dirty="0">
                <a:latin typeface="Verdana"/>
                <a:ea typeface="Verdana"/>
                <a:cs typeface="Verdana"/>
                <a:sym typeface="Verdana"/>
              </a:rPr>
              <a:t>Horas: 20 Horas cronológicas </a:t>
            </a:r>
            <a:endParaRPr dirty="0"/>
          </a:p>
          <a:p>
            <a:pPr marL="12700" lvl="0" indent="0" algn="l" rtl="0">
              <a:lnSpc>
                <a:spcPct val="100000"/>
              </a:lnSpc>
              <a:spcBef>
                <a:spcPts val="375"/>
              </a:spcBef>
              <a:spcAft>
                <a:spcPts val="0"/>
              </a:spcAft>
              <a:buNone/>
            </a:pPr>
            <a:r>
              <a:rPr lang="es-CL" sz="1100" dirty="0">
                <a:latin typeface="Verdana"/>
                <a:ea typeface="Verdana"/>
                <a:cs typeface="Verdana"/>
                <a:sym typeface="Verdana"/>
              </a:rPr>
              <a:t>Modalidad: Online con clases en vivo (Zoom)</a:t>
            </a:r>
            <a:endParaRPr sz="1100" dirty="0">
              <a:latin typeface="Verdana"/>
              <a:ea typeface="Verdana"/>
              <a:cs typeface="Verdana"/>
              <a:sym typeface="Verdana"/>
            </a:endParaRPr>
          </a:p>
          <a:p>
            <a:pPr marL="12700" lvl="0" indent="0" algn="l" rtl="0">
              <a:lnSpc>
                <a:spcPct val="100000"/>
              </a:lnSpc>
              <a:spcBef>
                <a:spcPts val="380"/>
              </a:spcBef>
              <a:spcAft>
                <a:spcPts val="0"/>
              </a:spcAft>
              <a:buNone/>
            </a:pPr>
            <a:r>
              <a:rPr lang="es-CL" sz="1100" dirty="0">
                <a:latin typeface="Verdana"/>
                <a:ea typeface="Verdana"/>
                <a:cs typeface="Verdana"/>
                <a:sym typeface="Verdana"/>
              </a:rPr>
              <a:t>Horario de Clases: Martes y jueves de 18:00 a 20:00</a:t>
            </a:r>
            <a:endParaRPr sz="1100" dirty="0">
              <a:latin typeface="Verdana"/>
              <a:ea typeface="Verdana"/>
              <a:cs typeface="Verdana"/>
              <a:sym typeface="Verdana"/>
            </a:endParaRPr>
          </a:p>
        </p:txBody>
      </p:sp>
      <p:pic>
        <p:nvPicPr>
          <p:cNvPr id="46" name="Google Shape;46;p1"/>
          <p:cNvPicPr preferRelativeResize="0"/>
          <p:nvPr/>
        </p:nvPicPr>
        <p:blipFill rotWithShape="1">
          <a:blip r:embed="rId3">
            <a:alphaModFix/>
          </a:blip>
          <a:srcRect/>
          <a:stretch/>
        </p:blipFill>
        <p:spPr>
          <a:xfrm>
            <a:off x="1784976" y="770890"/>
            <a:ext cx="1116519" cy="612795"/>
          </a:xfrm>
          <a:prstGeom prst="rect">
            <a:avLst/>
          </a:prstGeom>
          <a:noFill/>
          <a:ln>
            <a:noFill/>
          </a:ln>
        </p:spPr>
      </p:pic>
      <p:pic>
        <p:nvPicPr>
          <p:cNvPr id="47" name="Google Shape;47;p1"/>
          <p:cNvPicPr preferRelativeResize="0"/>
          <p:nvPr/>
        </p:nvPicPr>
        <p:blipFill rotWithShape="1">
          <a:blip r:embed="rId4">
            <a:alphaModFix/>
          </a:blip>
          <a:srcRect/>
          <a:stretch/>
        </p:blipFill>
        <p:spPr>
          <a:xfrm>
            <a:off x="822961" y="457202"/>
            <a:ext cx="887603" cy="1054792"/>
          </a:xfrm>
          <a:prstGeom prst="rect">
            <a:avLst/>
          </a:prstGeom>
          <a:noFill/>
          <a:ln>
            <a:noFill/>
          </a:ln>
        </p:spPr>
      </p:pic>
      <p:grpSp>
        <p:nvGrpSpPr>
          <p:cNvPr id="48" name="Google Shape;48;p1"/>
          <p:cNvGrpSpPr/>
          <p:nvPr/>
        </p:nvGrpSpPr>
        <p:grpSpPr>
          <a:xfrm>
            <a:off x="4879910" y="1157979"/>
            <a:ext cx="866593" cy="146345"/>
            <a:chOff x="4879910" y="1157979"/>
            <a:chExt cx="866593" cy="146345"/>
          </a:xfrm>
        </p:grpSpPr>
        <p:pic>
          <p:nvPicPr>
            <p:cNvPr id="49" name="Google Shape;49;p1"/>
            <p:cNvPicPr preferRelativeResize="0"/>
            <p:nvPr/>
          </p:nvPicPr>
          <p:blipFill rotWithShape="1">
            <a:blip r:embed="rId5">
              <a:alphaModFix/>
            </a:blip>
            <a:srcRect/>
            <a:stretch/>
          </p:blipFill>
          <p:spPr>
            <a:xfrm>
              <a:off x="4879910" y="1157982"/>
              <a:ext cx="95402" cy="146342"/>
            </a:xfrm>
            <a:prstGeom prst="rect">
              <a:avLst/>
            </a:prstGeom>
            <a:noFill/>
            <a:ln>
              <a:noFill/>
            </a:ln>
          </p:spPr>
        </p:pic>
        <p:pic>
          <p:nvPicPr>
            <p:cNvPr id="50" name="Google Shape;50;p1"/>
            <p:cNvPicPr preferRelativeResize="0"/>
            <p:nvPr/>
          </p:nvPicPr>
          <p:blipFill rotWithShape="1">
            <a:blip r:embed="rId6">
              <a:alphaModFix/>
            </a:blip>
            <a:srcRect/>
            <a:stretch/>
          </p:blipFill>
          <p:spPr>
            <a:xfrm>
              <a:off x="4995022" y="1157979"/>
              <a:ext cx="96802" cy="146138"/>
            </a:xfrm>
            <a:prstGeom prst="rect">
              <a:avLst/>
            </a:prstGeom>
            <a:noFill/>
            <a:ln>
              <a:noFill/>
            </a:ln>
          </p:spPr>
        </p:pic>
        <p:pic>
          <p:nvPicPr>
            <p:cNvPr id="51" name="Google Shape;51;p1"/>
            <p:cNvPicPr preferRelativeResize="0"/>
            <p:nvPr/>
          </p:nvPicPr>
          <p:blipFill rotWithShape="1">
            <a:blip r:embed="rId7">
              <a:alphaModFix/>
            </a:blip>
            <a:srcRect/>
            <a:stretch/>
          </p:blipFill>
          <p:spPr>
            <a:xfrm>
              <a:off x="5117618" y="1159612"/>
              <a:ext cx="99060" cy="142875"/>
            </a:xfrm>
            <a:prstGeom prst="rect">
              <a:avLst/>
            </a:prstGeom>
            <a:noFill/>
            <a:ln>
              <a:noFill/>
            </a:ln>
          </p:spPr>
        </p:pic>
        <p:sp>
          <p:nvSpPr>
            <p:cNvPr id="52" name="Google Shape;52;p1"/>
            <p:cNvSpPr/>
            <p:nvPr/>
          </p:nvSpPr>
          <p:spPr>
            <a:xfrm>
              <a:off x="5236375" y="1159115"/>
              <a:ext cx="132715" cy="144145"/>
            </a:xfrm>
            <a:custGeom>
              <a:avLst/>
              <a:gdLst/>
              <a:ahLst/>
              <a:cxnLst/>
              <a:rect l="l" t="t" r="r" b="b"/>
              <a:pathLst>
                <a:path w="132714" h="144144" extrusionOk="0">
                  <a:moveTo>
                    <a:pt x="98044" y="1270"/>
                  </a:moveTo>
                  <a:lnTo>
                    <a:pt x="97497" y="1270"/>
                  </a:lnTo>
                  <a:lnTo>
                    <a:pt x="97497" y="0"/>
                  </a:lnTo>
                  <a:lnTo>
                    <a:pt x="533" y="0"/>
                  </a:lnTo>
                  <a:lnTo>
                    <a:pt x="533" y="1270"/>
                  </a:lnTo>
                  <a:lnTo>
                    <a:pt x="0" y="1270"/>
                  </a:lnTo>
                  <a:lnTo>
                    <a:pt x="0" y="2540"/>
                  </a:lnTo>
                  <a:lnTo>
                    <a:pt x="0" y="12700"/>
                  </a:lnTo>
                  <a:lnTo>
                    <a:pt x="647" y="12700"/>
                  </a:lnTo>
                  <a:lnTo>
                    <a:pt x="647" y="13970"/>
                  </a:lnTo>
                  <a:lnTo>
                    <a:pt x="40995" y="13970"/>
                  </a:lnTo>
                  <a:lnTo>
                    <a:pt x="40995" y="142240"/>
                  </a:lnTo>
                  <a:lnTo>
                    <a:pt x="41173" y="142240"/>
                  </a:lnTo>
                  <a:lnTo>
                    <a:pt x="41173" y="143510"/>
                  </a:lnTo>
                  <a:lnTo>
                    <a:pt x="55232" y="143510"/>
                  </a:lnTo>
                  <a:lnTo>
                    <a:pt x="55232" y="142240"/>
                  </a:lnTo>
                  <a:lnTo>
                    <a:pt x="55410" y="142240"/>
                  </a:lnTo>
                  <a:lnTo>
                    <a:pt x="55410" y="13970"/>
                  </a:lnTo>
                  <a:lnTo>
                    <a:pt x="97396" y="13970"/>
                  </a:lnTo>
                  <a:lnTo>
                    <a:pt x="97396" y="12700"/>
                  </a:lnTo>
                  <a:lnTo>
                    <a:pt x="98044" y="12700"/>
                  </a:lnTo>
                  <a:lnTo>
                    <a:pt x="98044" y="2540"/>
                  </a:lnTo>
                  <a:lnTo>
                    <a:pt x="98044" y="1270"/>
                  </a:lnTo>
                  <a:close/>
                </a:path>
                <a:path w="132714" h="144144" extrusionOk="0">
                  <a:moveTo>
                    <a:pt x="132143" y="1638"/>
                  </a:moveTo>
                  <a:lnTo>
                    <a:pt x="131965" y="1638"/>
                  </a:lnTo>
                  <a:lnTo>
                    <a:pt x="131965" y="368"/>
                  </a:lnTo>
                  <a:lnTo>
                    <a:pt x="117906" y="368"/>
                  </a:lnTo>
                  <a:lnTo>
                    <a:pt x="117906" y="1638"/>
                  </a:lnTo>
                  <a:lnTo>
                    <a:pt x="117729" y="1638"/>
                  </a:lnTo>
                  <a:lnTo>
                    <a:pt x="117729" y="141338"/>
                  </a:lnTo>
                  <a:lnTo>
                    <a:pt x="117729" y="142608"/>
                  </a:lnTo>
                  <a:lnTo>
                    <a:pt x="118262" y="142608"/>
                  </a:lnTo>
                  <a:lnTo>
                    <a:pt x="118262" y="143878"/>
                  </a:lnTo>
                  <a:lnTo>
                    <a:pt x="131597" y="143878"/>
                  </a:lnTo>
                  <a:lnTo>
                    <a:pt x="131597" y="142608"/>
                  </a:lnTo>
                  <a:lnTo>
                    <a:pt x="132143" y="142608"/>
                  </a:lnTo>
                  <a:lnTo>
                    <a:pt x="132143" y="141338"/>
                  </a:lnTo>
                  <a:lnTo>
                    <a:pt x="132143" y="1638"/>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53" name="Google Shape;53;p1"/>
            <p:cNvPicPr preferRelativeResize="0"/>
            <p:nvPr/>
          </p:nvPicPr>
          <p:blipFill rotWithShape="1">
            <a:blip r:embed="rId7">
              <a:alphaModFix/>
            </a:blip>
            <a:srcRect/>
            <a:stretch/>
          </p:blipFill>
          <p:spPr>
            <a:xfrm>
              <a:off x="5398561" y="1159612"/>
              <a:ext cx="99060" cy="142875"/>
            </a:xfrm>
            <a:prstGeom prst="rect">
              <a:avLst/>
            </a:prstGeom>
            <a:noFill/>
            <a:ln>
              <a:noFill/>
            </a:ln>
          </p:spPr>
        </p:pic>
        <p:pic>
          <p:nvPicPr>
            <p:cNvPr id="54" name="Google Shape;54;p1"/>
            <p:cNvPicPr preferRelativeResize="0"/>
            <p:nvPr/>
          </p:nvPicPr>
          <p:blipFill rotWithShape="1">
            <a:blip r:embed="rId8">
              <a:alphaModFix/>
            </a:blip>
            <a:srcRect/>
            <a:stretch/>
          </p:blipFill>
          <p:spPr>
            <a:xfrm>
              <a:off x="5526045" y="1159615"/>
              <a:ext cx="220458" cy="144500"/>
            </a:xfrm>
            <a:prstGeom prst="rect">
              <a:avLst/>
            </a:prstGeom>
            <a:noFill/>
            <a:ln>
              <a:noFill/>
            </a:ln>
          </p:spPr>
        </p:pic>
      </p:grpSp>
      <p:pic>
        <p:nvPicPr>
          <p:cNvPr id="55" name="Google Shape;55;p1"/>
          <p:cNvPicPr preferRelativeResize="0"/>
          <p:nvPr/>
        </p:nvPicPr>
        <p:blipFill rotWithShape="1">
          <a:blip r:embed="rId9">
            <a:alphaModFix/>
          </a:blip>
          <a:srcRect/>
          <a:stretch/>
        </p:blipFill>
        <p:spPr>
          <a:xfrm>
            <a:off x="5791573" y="1157978"/>
            <a:ext cx="449092" cy="146140"/>
          </a:xfrm>
          <a:prstGeom prst="rect">
            <a:avLst/>
          </a:prstGeom>
          <a:noFill/>
          <a:ln>
            <a:noFill/>
          </a:ln>
        </p:spPr>
      </p:pic>
      <p:grpSp>
        <p:nvGrpSpPr>
          <p:cNvPr id="56" name="Google Shape;56;p1"/>
          <p:cNvGrpSpPr/>
          <p:nvPr/>
        </p:nvGrpSpPr>
        <p:grpSpPr>
          <a:xfrm>
            <a:off x="4893366" y="844724"/>
            <a:ext cx="1333616" cy="249364"/>
            <a:chOff x="4893366" y="844724"/>
            <a:chExt cx="1333616" cy="249364"/>
          </a:xfrm>
        </p:grpSpPr>
        <p:pic>
          <p:nvPicPr>
            <p:cNvPr id="57" name="Google Shape;57;p1"/>
            <p:cNvPicPr preferRelativeResize="0"/>
            <p:nvPr/>
          </p:nvPicPr>
          <p:blipFill rotWithShape="1">
            <a:blip r:embed="rId10">
              <a:alphaModFix/>
            </a:blip>
            <a:srcRect/>
            <a:stretch/>
          </p:blipFill>
          <p:spPr>
            <a:xfrm>
              <a:off x="4893366" y="894927"/>
              <a:ext cx="279458" cy="199161"/>
            </a:xfrm>
            <a:prstGeom prst="rect">
              <a:avLst/>
            </a:prstGeom>
            <a:noFill/>
            <a:ln>
              <a:noFill/>
            </a:ln>
          </p:spPr>
        </p:pic>
        <p:pic>
          <p:nvPicPr>
            <p:cNvPr id="58" name="Google Shape;58;p1"/>
            <p:cNvPicPr preferRelativeResize="0"/>
            <p:nvPr/>
          </p:nvPicPr>
          <p:blipFill rotWithShape="1">
            <a:blip r:embed="rId11">
              <a:alphaModFix/>
            </a:blip>
            <a:srcRect/>
            <a:stretch/>
          </p:blipFill>
          <p:spPr>
            <a:xfrm>
              <a:off x="5197384" y="897152"/>
              <a:ext cx="137947" cy="194170"/>
            </a:xfrm>
            <a:prstGeom prst="rect">
              <a:avLst/>
            </a:prstGeom>
            <a:noFill/>
            <a:ln>
              <a:noFill/>
            </a:ln>
          </p:spPr>
        </p:pic>
        <p:pic>
          <p:nvPicPr>
            <p:cNvPr id="59" name="Google Shape;59;p1"/>
            <p:cNvPicPr preferRelativeResize="0"/>
            <p:nvPr/>
          </p:nvPicPr>
          <p:blipFill rotWithShape="1">
            <a:blip r:embed="rId12">
              <a:alphaModFix/>
            </a:blip>
            <a:srcRect/>
            <a:stretch/>
          </p:blipFill>
          <p:spPr>
            <a:xfrm>
              <a:off x="5355470" y="894919"/>
              <a:ext cx="482517" cy="198615"/>
            </a:xfrm>
            <a:prstGeom prst="rect">
              <a:avLst/>
            </a:prstGeom>
            <a:noFill/>
            <a:ln>
              <a:noFill/>
            </a:ln>
          </p:spPr>
        </p:pic>
        <p:sp>
          <p:nvSpPr>
            <p:cNvPr id="60" name="Google Shape;60;p1"/>
            <p:cNvSpPr/>
            <p:nvPr/>
          </p:nvSpPr>
          <p:spPr>
            <a:xfrm>
              <a:off x="5861167" y="897140"/>
              <a:ext cx="32384" cy="194310"/>
            </a:xfrm>
            <a:custGeom>
              <a:avLst/>
              <a:gdLst/>
              <a:ahLst/>
              <a:cxnLst/>
              <a:rect l="l" t="t" r="r" b="b"/>
              <a:pathLst>
                <a:path w="32385" h="194309" extrusionOk="0">
                  <a:moveTo>
                    <a:pt x="29603" y="0"/>
                  </a:moveTo>
                  <a:lnTo>
                    <a:pt x="2387" y="0"/>
                  </a:lnTo>
                  <a:lnTo>
                    <a:pt x="1600" y="330"/>
                  </a:lnTo>
                  <a:lnTo>
                    <a:pt x="317" y="1625"/>
                  </a:lnTo>
                  <a:lnTo>
                    <a:pt x="0" y="2412"/>
                  </a:lnTo>
                  <a:lnTo>
                    <a:pt x="0" y="191782"/>
                  </a:lnTo>
                  <a:lnTo>
                    <a:pt x="317" y="192557"/>
                  </a:lnTo>
                  <a:lnTo>
                    <a:pt x="965" y="193205"/>
                  </a:lnTo>
                  <a:lnTo>
                    <a:pt x="1600" y="193852"/>
                  </a:lnTo>
                  <a:lnTo>
                    <a:pt x="2387" y="194182"/>
                  </a:lnTo>
                  <a:lnTo>
                    <a:pt x="29603" y="194182"/>
                  </a:lnTo>
                  <a:lnTo>
                    <a:pt x="30391" y="193852"/>
                  </a:lnTo>
                  <a:lnTo>
                    <a:pt x="31673" y="192557"/>
                  </a:lnTo>
                  <a:lnTo>
                    <a:pt x="32004" y="191782"/>
                  </a:lnTo>
                  <a:lnTo>
                    <a:pt x="32004" y="2412"/>
                  </a:lnTo>
                  <a:lnTo>
                    <a:pt x="31673" y="1625"/>
                  </a:lnTo>
                  <a:lnTo>
                    <a:pt x="30391" y="330"/>
                  </a:lnTo>
                  <a:lnTo>
                    <a:pt x="29603"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61" name="Google Shape;61;p1"/>
            <p:cNvPicPr preferRelativeResize="0"/>
            <p:nvPr/>
          </p:nvPicPr>
          <p:blipFill rotWithShape="1">
            <a:blip r:embed="rId13">
              <a:alphaModFix/>
            </a:blip>
            <a:srcRect/>
            <a:stretch/>
          </p:blipFill>
          <p:spPr>
            <a:xfrm>
              <a:off x="5917728" y="844724"/>
              <a:ext cx="140393" cy="249364"/>
            </a:xfrm>
            <a:prstGeom prst="rect">
              <a:avLst/>
            </a:prstGeom>
            <a:noFill/>
            <a:ln>
              <a:noFill/>
            </a:ln>
          </p:spPr>
        </p:pic>
        <p:pic>
          <p:nvPicPr>
            <p:cNvPr id="62" name="Google Shape;62;p1"/>
            <p:cNvPicPr preferRelativeResize="0"/>
            <p:nvPr/>
          </p:nvPicPr>
          <p:blipFill rotWithShape="1">
            <a:blip r:embed="rId14">
              <a:alphaModFix/>
            </a:blip>
            <a:srcRect/>
            <a:stretch/>
          </p:blipFill>
          <p:spPr>
            <a:xfrm>
              <a:off x="6082698" y="897150"/>
              <a:ext cx="144284" cy="194170"/>
            </a:xfrm>
            <a:prstGeom prst="rect">
              <a:avLst/>
            </a:prstGeom>
            <a:noFill/>
            <a:ln>
              <a:noFill/>
            </a:ln>
          </p:spPr>
        </p:pic>
      </p:grpSp>
      <p:sp>
        <p:nvSpPr>
          <p:cNvPr id="63" name="Google Shape;63;p1"/>
          <p:cNvSpPr/>
          <p:nvPr/>
        </p:nvSpPr>
        <p:spPr>
          <a:xfrm>
            <a:off x="6371895" y="827302"/>
            <a:ext cx="587375" cy="478155"/>
          </a:xfrm>
          <a:custGeom>
            <a:avLst/>
            <a:gdLst/>
            <a:ahLst/>
            <a:cxnLst/>
            <a:rect l="l" t="t" r="r" b="b"/>
            <a:pathLst>
              <a:path w="587375" h="478155" extrusionOk="0">
                <a:moveTo>
                  <a:pt x="67754" y="174256"/>
                </a:moveTo>
                <a:lnTo>
                  <a:pt x="63969" y="168198"/>
                </a:lnTo>
                <a:lnTo>
                  <a:pt x="43611" y="136575"/>
                </a:lnTo>
                <a:lnTo>
                  <a:pt x="2489" y="166687"/>
                </a:lnTo>
                <a:lnTo>
                  <a:pt x="241" y="168719"/>
                </a:lnTo>
                <a:lnTo>
                  <a:pt x="0" y="170205"/>
                </a:lnTo>
                <a:lnTo>
                  <a:pt x="1117" y="173405"/>
                </a:lnTo>
                <a:lnTo>
                  <a:pt x="2286" y="174332"/>
                </a:lnTo>
                <a:lnTo>
                  <a:pt x="4013" y="174472"/>
                </a:lnTo>
                <a:lnTo>
                  <a:pt x="67627" y="174548"/>
                </a:lnTo>
                <a:lnTo>
                  <a:pt x="67754" y="174256"/>
                </a:lnTo>
                <a:close/>
              </a:path>
              <a:path w="587375" h="478155" extrusionOk="0">
                <a:moveTo>
                  <a:pt x="185813" y="154330"/>
                </a:moveTo>
                <a:lnTo>
                  <a:pt x="49072" y="136271"/>
                </a:lnTo>
                <a:lnTo>
                  <a:pt x="119380" y="245910"/>
                </a:lnTo>
                <a:lnTo>
                  <a:pt x="185813" y="154330"/>
                </a:lnTo>
                <a:close/>
              </a:path>
              <a:path w="587375" h="478155" extrusionOk="0">
                <a:moveTo>
                  <a:pt x="359994" y="243078"/>
                </a:moveTo>
                <a:lnTo>
                  <a:pt x="273164" y="42951"/>
                </a:lnTo>
                <a:lnTo>
                  <a:pt x="272808" y="42837"/>
                </a:lnTo>
                <a:lnTo>
                  <a:pt x="124079" y="247332"/>
                </a:lnTo>
                <a:lnTo>
                  <a:pt x="124079" y="247713"/>
                </a:lnTo>
                <a:lnTo>
                  <a:pt x="359994" y="243078"/>
                </a:lnTo>
                <a:close/>
              </a:path>
              <a:path w="587375" h="478155" extrusionOk="0">
                <a:moveTo>
                  <a:pt x="360184" y="248056"/>
                </a:moveTo>
                <a:lnTo>
                  <a:pt x="360108" y="247688"/>
                </a:lnTo>
                <a:lnTo>
                  <a:pt x="122847" y="252272"/>
                </a:lnTo>
                <a:lnTo>
                  <a:pt x="122783" y="252984"/>
                </a:lnTo>
                <a:lnTo>
                  <a:pt x="123151" y="253479"/>
                </a:lnTo>
                <a:lnTo>
                  <a:pt x="138709" y="289674"/>
                </a:lnTo>
                <a:lnTo>
                  <a:pt x="139496" y="290410"/>
                </a:lnTo>
                <a:lnTo>
                  <a:pt x="315328" y="357822"/>
                </a:lnTo>
                <a:lnTo>
                  <a:pt x="317068" y="358787"/>
                </a:lnTo>
                <a:lnTo>
                  <a:pt x="318503" y="360464"/>
                </a:lnTo>
                <a:lnTo>
                  <a:pt x="318897" y="360540"/>
                </a:lnTo>
                <a:lnTo>
                  <a:pt x="360184" y="248056"/>
                </a:lnTo>
                <a:close/>
              </a:path>
              <a:path w="587375" h="478155" extrusionOk="0">
                <a:moveTo>
                  <a:pt x="405447" y="475183"/>
                </a:moveTo>
                <a:lnTo>
                  <a:pt x="363029" y="254266"/>
                </a:lnTo>
                <a:lnTo>
                  <a:pt x="362762" y="254215"/>
                </a:lnTo>
                <a:lnTo>
                  <a:pt x="311619" y="393192"/>
                </a:lnTo>
                <a:lnTo>
                  <a:pt x="311988" y="394995"/>
                </a:lnTo>
                <a:lnTo>
                  <a:pt x="397510" y="476110"/>
                </a:lnTo>
                <a:lnTo>
                  <a:pt x="399605" y="477862"/>
                </a:lnTo>
                <a:lnTo>
                  <a:pt x="400748" y="478116"/>
                </a:lnTo>
                <a:lnTo>
                  <a:pt x="404291" y="477113"/>
                </a:lnTo>
                <a:lnTo>
                  <a:pt x="405447" y="475183"/>
                </a:lnTo>
                <a:close/>
              </a:path>
              <a:path w="587375" h="478155" extrusionOk="0">
                <a:moveTo>
                  <a:pt x="534479" y="3771"/>
                </a:moveTo>
                <a:lnTo>
                  <a:pt x="533095" y="850"/>
                </a:lnTo>
                <a:lnTo>
                  <a:pt x="531583" y="0"/>
                </a:lnTo>
                <a:lnTo>
                  <a:pt x="276771" y="39763"/>
                </a:lnTo>
                <a:lnTo>
                  <a:pt x="364058" y="240804"/>
                </a:lnTo>
                <a:lnTo>
                  <a:pt x="532866" y="7632"/>
                </a:lnTo>
                <a:lnTo>
                  <a:pt x="534479" y="4991"/>
                </a:lnTo>
                <a:lnTo>
                  <a:pt x="534479" y="3771"/>
                </a:lnTo>
                <a:close/>
              </a:path>
              <a:path w="587375" h="478155" extrusionOk="0">
                <a:moveTo>
                  <a:pt x="586752" y="35941"/>
                </a:moveTo>
                <a:lnTo>
                  <a:pt x="585736" y="33058"/>
                </a:lnTo>
                <a:lnTo>
                  <a:pt x="584669" y="32118"/>
                </a:lnTo>
                <a:lnTo>
                  <a:pt x="583082" y="31889"/>
                </a:lnTo>
                <a:lnTo>
                  <a:pt x="521804" y="31775"/>
                </a:lnTo>
                <a:lnTo>
                  <a:pt x="520293" y="32550"/>
                </a:lnTo>
                <a:lnTo>
                  <a:pt x="379577" y="226923"/>
                </a:lnTo>
                <a:lnTo>
                  <a:pt x="379285" y="227698"/>
                </a:lnTo>
                <a:lnTo>
                  <a:pt x="379984" y="227317"/>
                </a:lnTo>
                <a:lnTo>
                  <a:pt x="584377" y="39725"/>
                </a:lnTo>
                <a:lnTo>
                  <a:pt x="586600" y="37312"/>
                </a:lnTo>
                <a:lnTo>
                  <a:pt x="586752" y="35941"/>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grpSp>
        <p:nvGrpSpPr>
          <p:cNvPr id="64" name="Google Shape;64;p1"/>
          <p:cNvGrpSpPr/>
          <p:nvPr/>
        </p:nvGrpSpPr>
        <p:grpSpPr>
          <a:xfrm>
            <a:off x="678243" y="6501955"/>
            <a:ext cx="6271198" cy="2870259"/>
            <a:chOff x="678243" y="6501955"/>
            <a:chExt cx="6271198" cy="2870259"/>
          </a:xfrm>
        </p:grpSpPr>
        <p:pic>
          <p:nvPicPr>
            <p:cNvPr id="65" name="Google Shape;65;p1"/>
            <p:cNvPicPr preferRelativeResize="0"/>
            <p:nvPr/>
          </p:nvPicPr>
          <p:blipFill rotWithShape="1">
            <a:blip r:embed="rId15">
              <a:alphaModFix/>
            </a:blip>
            <a:srcRect/>
            <a:stretch/>
          </p:blipFill>
          <p:spPr>
            <a:xfrm>
              <a:off x="5043484" y="8732900"/>
              <a:ext cx="1905957" cy="639314"/>
            </a:xfrm>
            <a:prstGeom prst="rect">
              <a:avLst/>
            </a:prstGeom>
            <a:noFill/>
            <a:ln>
              <a:noFill/>
            </a:ln>
          </p:spPr>
        </p:pic>
        <p:sp>
          <p:nvSpPr>
            <p:cNvPr id="66" name="Google Shape;66;p1"/>
            <p:cNvSpPr/>
            <p:nvPr/>
          </p:nvSpPr>
          <p:spPr>
            <a:xfrm>
              <a:off x="678243" y="6501955"/>
              <a:ext cx="45720" cy="1328420"/>
            </a:xfrm>
            <a:custGeom>
              <a:avLst/>
              <a:gdLst/>
              <a:ahLst/>
              <a:cxnLst/>
              <a:rect l="l" t="t" r="r" b="b"/>
              <a:pathLst>
                <a:path w="45720" h="1328420" extrusionOk="0">
                  <a:moveTo>
                    <a:pt x="45720" y="0"/>
                  </a:moveTo>
                  <a:lnTo>
                    <a:pt x="0" y="0"/>
                  </a:lnTo>
                  <a:lnTo>
                    <a:pt x="0" y="1328165"/>
                  </a:lnTo>
                  <a:lnTo>
                    <a:pt x="45720" y="1328165"/>
                  </a:lnTo>
                  <a:lnTo>
                    <a:pt x="45720" y="0"/>
                  </a:lnTo>
                  <a:close/>
                </a:path>
              </a:pathLst>
            </a:custGeom>
            <a:solidFill>
              <a:srgbClr val="EBB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grpSp>
      <p:pic>
        <p:nvPicPr>
          <p:cNvPr id="67" name="Google Shape;67;p1" descr="Un grupo de folletos sobre una mesa de madera&#10;&#10;Descripción generada automáticamente con confianza baja"/>
          <p:cNvPicPr preferRelativeResize="0"/>
          <p:nvPr/>
        </p:nvPicPr>
        <p:blipFill rotWithShape="1">
          <a:blip r:embed="rId16">
            <a:alphaModFix/>
          </a:blip>
          <a:srcRect/>
          <a:stretch/>
        </p:blipFill>
        <p:spPr>
          <a:xfrm>
            <a:off x="457200" y="1856003"/>
            <a:ext cx="7063739" cy="43347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1"/>
        <p:cNvGrpSpPr/>
        <p:nvPr/>
      </p:nvGrpSpPr>
      <p:grpSpPr>
        <a:xfrm>
          <a:off x="0" y="0"/>
          <a:ext cx="0" cy="0"/>
          <a:chOff x="0" y="0"/>
          <a:chExt cx="0" cy="0"/>
        </a:xfrm>
      </p:grpSpPr>
      <p:sp>
        <p:nvSpPr>
          <p:cNvPr id="72" name="Google Shape;72;p2"/>
          <p:cNvSpPr txBox="1"/>
          <p:nvPr/>
        </p:nvSpPr>
        <p:spPr>
          <a:xfrm>
            <a:off x="1944757" y="4725264"/>
            <a:ext cx="3889512" cy="36933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endParaRPr sz="1800"/>
          </a:p>
        </p:txBody>
      </p:sp>
      <p:pic>
        <p:nvPicPr>
          <p:cNvPr id="73" name="Google Shape;73;p2" descr="Personas en frente de una computadora&#10;&#10;Descripción generada automáticamente con confianza media"/>
          <p:cNvPicPr preferRelativeResize="0"/>
          <p:nvPr/>
        </p:nvPicPr>
        <p:blipFill rotWithShape="1">
          <a:blip r:embed="rId3">
            <a:alphaModFix/>
          </a:blip>
          <a:srcRect/>
          <a:stretch/>
        </p:blipFill>
        <p:spPr>
          <a:xfrm>
            <a:off x="381000" y="286909"/>
            <a:ext cx="7010400" cy="9484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7"/>
        <p:cNvGrpSpPr/>
        <p:nvPr/>
      </p:nvGrpSpPr>
      <p:grpSpPr>
        <a:xfrm>
          <a:off x="0" y="0"/>
          <a:ext cx="0" cy="0"/>
          <a:chOff x="0" y="0"/>
          <a:chExt cx="0" cy="0"/>
        </a:xfrm>
      </p:grpSpPr>
      <p:grpSp>
        <p:nvGrpSpPr>
          <p:cNvPr id="78" name="Google Shape;78;p3"/>
          <p:cNvGrpSpPr/>
          <p:nvPr/>
        </p:nvGrpSpPr>
        <p:grpSpPr>
          <a:xfrm>
            <a:off x="354084" y="358775"/>
            <a:ext cx="7064232" cy="9340850"/>
            <a:chOff x="352043" y="356616"/>
            <a:chExt cx="7064232" cy="9340850"/>
          </a:xfrm>
        </p:grpSpPr>
        <p:sp>
          <p:nvSpPr>
            <p:cNvPr id="79" name="Google Shape;79;p3"/>
            <p:cNvSpPr/>
            <p:nvPr/>
          </p:nvSpPr>
          <p:spPr>
            <a:xfrm>
              <a:off x="352044" y="6286774"/>
              <a:ext cx="1207135" cy="3410585"/>
            </a:xfrm>
            <a:custGeom>
              <a:avLst/>
              <a:gdLst/>
              <a:ahLst/>
              <a:cxnLst/>
              <a:rect l="l" t="t" r="r" b="b"/>
              <a:pathLst>
                <a:path w="1207135" h="3410584" extrusionOk="0">
                  <a:moveTo>
                    <a:pt x="1206945" y="3410437"/>
                  </a:moveTo>
                  <a:lnTo>
                    <a:pt x="0" y="0"/>
                  </a:lnTo>
                </a:path>
                <a:path w="1207135" h="3410584" extrusionOk="0">
                  <a:moveTo>
                    <a:pt x="1159447" y="3410437"/>
                  </a:moveTo>
                  <a:lnTo>
                    <a:pt x="0" y="134214"/>
                  </a:lnTo>
                </a:path>
                <a:path w="1207135" h="3410584" extrusionOk="0">
                  <a:moveTo>
                    <a:pt x="1111938" y="3410437"/>
                  </a:moveTo>
                  <a:lnTo>
                    <a:pt x="0" y="268448"/>
                  </a:lnTo>
                </a:path>
                <a:path w="1207135" h="3410584" extrusionOk="0">
                  <a:moveTo>
                    <a:pt x="1064438" y="3410437"/>
                  </a:moveTo>
                  <a:lnTo>
                    <a:pt x="0" y="402677"/>
                  </a:lnTo>
                </a:path>
                <a:path w="1207135" h="3410584" extrusionOk="0">
                  <a:moveTo>
                    <a:pt x="1016940" y="3410437"/>
                  </a:moveTo>
                  <a:lnTo>
                    <a:pt x="0" y="536891"/>
                  </a:lnTo>
                </a:path>
                <a:path w="1207135" h="3410584" extrusionOk="0">
                  <a:moveTo>
                    <a:pt x="969431" y="3410437"/>
                  </a:moveTo>
                  <a:lnTo>
                    <a:pt x="0" y="671127"/>
                  </a:lnTo>
                </a:path>
                <a:path w="1207135" h="3410584" extrusionOk="0">
                  <a:moveTo>
                    <a:pt x="921931" y="3410437"/>
                  </a:moveTo>
                  <a:lnTo>
                    <a:pt x="0" y="805355"/>
                  </a:lnTo>
                </a:path>
                <a:path w="1207135" h="3410584" extrusionOk="0">
                  <a:moveTo>
                    <a:pt x="874433" y="3410437"/>
                  </a:moveTo>
                  <a:lnTo>
                    <a:pt x="0" y="939569"/>
                  </a:lnTo>
                </a:path>
                <a:path w="1207135" h="3410584" extrusionOk="0">
                  <a:moveTo>
                    <a:pt x="826925" y="3410437"/>
                  </a:moveTo>
                  <a:lnTo>
                    <a:pt x="0" y="1073806"/>
                  </a:lnTo>
                </a:path>
                <a:path w="1207135" h="3410584" extrusionOk="0">
                  <a:moveTo>
                    <a:pt x="779425" y="3410437"/>
                  </a:moveTo>
                  <a:lnTo>
                    <a:pt x="0" y="1208033"/>
                  </a:lnTo>
                </a:path>
                <a:path w="1207135" h="3410584" extrusionOk="0">
                  <a:moveTo>
                    <a:pt x="731927" y="3410437"/>
                  </a:moveTo>
                  <a:lnTo>
                    <a:pt x="0" y="1342247"/>
                  </a:lnTo>
                </a:path>
                <a:path w="1207135" h="3410584" extrusionOk="0">
                  <a:moveTo>
                    <a:pt x="684418" y="3410437"/>
                  </a:moveTo>
                  <a:lnTo>
                    <a:pt x="0" y="1476485"/>
                  </a:lnTo>
                </a:path>
                <a:path w="1207135" h="3410584" extrusionOk="0">
                  <a:moveTo>
                    <a:pt x="636918" y="3410437"/>
                  </a:moveTo>
                  <a:lnTo>
                    <a:pt x="0" y="1610711"/>
                  </a:lnTo>
                </a:path>
                <a:path w="1207135" h="3410584" extrusionOk="0">
                  <a:moveTo>
                    <a:pt x="589420" y="3410437"/>
                  </a:moveTo>
                  <a:lnTo>
                    <a:pt x="0" y="1744925"/>
                  </a:lnTo>
                </a:path>
                <a:path w="1207135" h="3410584" extrusionOk="0">
                  <a:moveTo>
                    <a:pt x="541911" y="3410437"/>
                  </a:moveTo>
                  <a:lnTo>
                    <a:pt x="0" y="1879165"/>
                  </a:lnTo>
                </a:path>
                <a:path w="1207135" h="3410584" extrusionOk="0">
                  <a:moveTo>
                    <a:pt x="494411" y="3410437"/>
                  </a:moveTo>
                  <a:lnTo>
                    <a:pt x="0" y="2013389"/>
                  </a:lnTo>
                </a:path>
                <a:path w="1207135" h="3410584" extrusionOk="0">
                  <a:moveTo>
                    <a:pt x="446913" y="3410437"/>
                  </a:moveTo>
                  <a:lnTo>
                    <a:pt x="0" y="2147603"/>
                  </a:lnTo>
                </a:path>
                <a:path w="1207135" h="3410584" extrusionOk="0">
                  <a:moveTo>
                    <a:pt x="399405" y="3410437"/>
                  </a:moveTo>
                  <a:lnTo>
                    <a:pt x="0" y="2281844"/>
                  </a:lnTo>
                </a:path>
                <a:path w="1207135" h="3410584" extrusionOk="0">
                  <a:moveTo>
                    <a:pt x="351904" y="3410437"/>
                  </a:moveTo>
                  <a:lnTo>
                    <a:pt x="0" y="2416067"/>
                  </a:lnTo>
                </a:path>
                <a:path w="1207135" h="3410584" extrusionOk="0">
                  <a:moveTo>
                    <a:pt x="304406" y="3410437"/>
                  </a:moveTo>
                  <a:lnTo>
                    <a:pt x="0" y="2550281"/>
                  </a:lnTo>
                </a:path>
                <a:path w="1207135" h="3410584" extrusionOk="0">
                  <a:moveTo>
                    <a:pt x="256898" y="3410437"/>
                  </a:moveTo>
                  <a:lnTo>
                    <a:pt x="0" y="2684523"/>
                  </a:lnTo>
                </a:path>
                <a:path w="1207135" h="3410584" extrusionOk="0">
                  <a:moveTo>
                    <a:pt x="209398" y="3410437"/>
                  </a:moveTo>
                  <a:lnTo>
                    <a:pt x="0" y="2818745"/>
                  </a:lnTo>
                </a:path>
                <a:path w="1207135" h="3410584" extrusionOk="0">
                  <a:moveTo>
                    <a:pt x="161900" y="3410437"/>
                  </a:moveTo>
                  <a:lnTo>
                    <a:pt x="0" y="2952959"/>
                  </a:lnTo>
                </a:path>
                <a:path w="1207135" h="3410584" extrusionOk="0">
                  <a:moveTo>
                    <a:pt x="114391" y="3410437"/>
                  </a:moveTo>
                  <a:lnTo>
                    <a:pt x="0" y="3087202"/>
                  </a:lnTo>
                </a:path>
                <a:path w="1207135" h="3410584" extrusionOk="0">
                  <a:moveTo>
                    <a:pt x="66891" y="3410437"/>
                  </a:moveTo>
                  <a:lnTo>
                    <a:pt x="0" y="3221423"/>
                  </a:lnTo>
                </a:path>
                <a:path w="1207135" h="3410584" extrusionOk="0">
                  <a:moveTo>
                    <a:pt x="19393" y="3410437"/>
                  </a:moveTo>
                  <a:lnTo>
                    <a:pt x="0" y="3355637"/>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0" name="Google Shape;80;p3"/>
            <p:cNvSpPr/>
            <p:nvPr/>
          </p:nvSpPr>
          <p:spPr>
            <a:xfrm>
              <a:off x="352043" y="356616"/>
              <a:ext cx="4193540" cy="9340850"/>
            </a:xfrm>
            <a:custGeom>
              <a:avLst/>
              <a:gdLst/>
              <a:ahLst/>
              <a:cxnLst/>
              <a:rect l="l" t="t" r="r" b="b"/>
              <a:pathLst>
                <a:path w="4193540" h="9340850" extrusionOk="0">
                  <a:moveTo>
                    <a:pt x="4193184" y="9340596"/>
                  </a:moveTo>
                  <a:lnTo>
                    <a:pt x="887570" y="0"/>
                  </a:lnTo>
                </a:path>
                <a:path w="4193540" h="9340850" extrusionOk="0">
                  <a:moveTo>
                    <a:pt x="4145686" y="9340596"/>
                  </a:moveTo>
                  <a:lnTo>
                    <a:pt x="840072" y="0"/>
                  </a:lnTo>
                </a:path>
                <a:path w="4193540" h="9340850" extrusionOk="0">
                  <a:moveTo>
                    <a:pt x="4098177" y="9340596"/>
                  </a:moveTo>
                  <a:lnTo>
                    <a:pt x="792574" y="0"/>
                  </a:lnTo>
                </a:path>
                <a:path w="4193540" h="9340850" extrusionOk="0">
                  <a:moveTo>
                    <a:pt x="4050677" y="9340596"/>
                  </a:moveTo>
                  <a:lnTo>
                    <a:pt x="745064" y="0"/>
                  </a:lnTo>
                </a:path>
                <a:path w="4193540" h="9340850" extrusionOk="0">
                  <a:moveTo>
                    <a:pt x="4003179" y="9340596"/>
                  </a:moveTo>
                  <a:lnTo>
                    <a:pt x="697566" y="0"/>
                  </a:lnTo>
                </a:path>
                <a:path w="4193540" h="9340850" extrusionOk="0">
                  <a:moveTo>
                    <a:pt x="3955671" y="9340596"/>
                  </a:moveTo>
                  <a:lnTo>
                    <a:pt x="650067" y="0"/>
                  </a:lnTo>
                </a:path>
                <a:path w="4193540" h="9340850" extrusionOk="0">
                  <a:moveTo>
                    <a:pt x="3908170" y="9340596"/>
                  </a:moveTo>
                  <a:lnTo>
                    <a:pt x="602557" y="0"/>
                  </a:lnTo>
                </a:path>
                <a:path w="4193540" h="9340850" extrusionOk="0">
                  <a:moveTo>
                    <a:pt x="3860672" y="9340596"/>
                  </a:moveTo>
                  <a:lnTo>
                    <a:pt x="555059" y="0"/>
                  </a:lnTo>
                </a:path>
                <a:path w="4193540" h="9340850" extrusionOk="0">
                  <a:moveTo>
                    <a:pt x="3813164" y="9340596"/>
                  </a:moveTo>
                  <a:lnTo>
                    <a:pt x="507560" y="0"/>
                  </a:lnTo>
                </a:path>
                <a:path w="4193540" h="9340850" extrusionOk="0">
                  <a:moveTo>
                    <a:pt x="3765664" y="9340596"/>
                  </a:moveTo>
                  <a:lnTo>
                    <a:pt x="460050" y="0"/>
                  </a:lnTo>
                </a:path>
                <a:path w="4193540" h="9340850" extrusionOk="0">
                  <a:moveTo>
                    <a:pt x="3718166" y="9340596"/>
                  </a:moveTo>
                  <a:lnTo>
                    <a:pt x="412552" y="0"/>
                  </a:lnTo>
                </a:path>
                <a:path w="4193540" h="9340850" extrusionOk="0">
                  <a:moveTo>
                    <a:pt x="3670657" y="9340596"/>
                  </a:moveTo>
                  <a:lnTo>
                    <a:pt x="365054" y="0"/>
                  </a:lnTo>
                </a:path>
                <a:path w="4193540" h="9340850" extrusionOk="0">
                  <a:moveTo>
                    <a:pt x="3623157" y="9340596"/>
                  </a:moveTo>
                  <a:lnTo>
                    <a:pt x="317544" y="0"/>
                  </a:lnTo>
                </a:path>
                <a:path w="4193540" h="9340850" extrusionOk="0">
                  <a:moveTo>
                    <a:pt x="3575659" y="9340596"/>
                  </a:moveTo>
                  <a:lnTo>
                    <a:pt x="270046" y="0"/>
                  </a:lnTo>
                </a:path>
                <a:path w="4193540" h="9340850" extrusionOk="0">
                  <a:moveTo>
                    <a:pt x="3528150" y="9340596"/>
                  </a:moveTo>
                  <a:lnTo>
                    <a:pt x="222547" y="0"/>
                  </a:lnTo>
                </a:path>
                <a:path w="4193540" h="9340850" extrusionOk="0">
                  <a:moveTo>
                    <a:pt x="3480650" y="9340596"/>
                  </a:moveTo>
                  <a:lnTo>
                    <a:pt x="175037" y="0"/>
                  </a:lnTo>
                </a:path>
                <a:path w="4193540" h="9340850" extrusionOk="0">
                  <a:moveTo>
                    <a:pt x="3433152" y="9340596"/>
                  </a:moveTo>
                  <a:lnTo>
                    <a:pt x="127539" y="0"/>
                  </a:lnTo>
                </a:path>
                <a:path w="4193540" h="9340850" extrusionOk="0">
                  <a:moveTo>
                    <a:pt x="3385644" y="9340596"/>
                  </a:moveTo>
                  <a:lnTo>
                    <a:pt x="80040" y="0"/>
                  </a:lnTo>
                </a:path>
                <a:path w="4193540" h="9340850" extrusionOk="0">
                  <a:moveTo>
                    <a:pt x="3338144" y="9340596"/>
                  </a:moveTo>
                  <a:lnTo>
                    <a:pt x="32530" y="0"/>
                  </a:lnTo>
                </a:path>
                <a:path w="4193540" h="9340850" extrusionOk="0">
                  <a:moveTo>
                    <a:pt x="3290646" y="9340596"/>
                  </a:moveTo>
                  <a:lnTo>
                    <a:pt x="0" y="42292"/>
                  </a:lnTo>
                </a:path>
                <a:path w="4193540" h="9340850" extrusionOk="0">
                  <a:moveTo>
                    <a:pt x="3243137" y="9340596"/>
                  </a:moveTo>
                  <a:lnTo>
                    <a:pt x="0" y="176509"/>
                  </a:lnTo>
                </a:path>
                <a:path w="4193540" h="9340850" extrusionOk="0">
                  <a:moveTo>
                    <a:pt x="3195637" y="9340596"/>
                  </a:moveTo>
                  <a:lnTo>
                    <a:pt x="0" y="310756"/>
                  </a:lnTo>
                </a:path>
                <a:path w="4193540" h="9340850" extrusionOk="0">
                  <a:moveTo>
                    <a:pt x="3148139" y="9340596"/>
                  </a:moveTo>
                  <a:lnTo>
                    <a:pt x="0" y="444970"/>
                  </a:lnTo>
                </a:path>
                <a:path w="4193540" h="9340850" extrusionOk="0">
                  <a:moveTo>
                    <a:pt x="3100630" y="9340596"/>
                  </a:moveTo>
                  <a:lnTo>
                    <a:pt x="0" y="579188"/>
                  </a:lnTo>
                </a:path>
                <a:path w="4193540" h="9340850" extrusionOk="0">
                  <a:moveTo>
                    <a:pt x="3053130" y="9340596"/>
                  </a:moveTo>
                  <a:lnTo>
                    <a:pt x="0" y="713434"/>
                  </a:lnTo>
                </a:path>
                <a:path w="4193540" h="9340850" extrusionOk="0">
                  <a:moveTo>
                    <a:pt x="3005632" y="9340596"/>
                  </a:moveTo>
                  <a:lnTo>
                    <a:pt x="0" y="847648"/>
                  </a:lnTo>
                </a:path>
                <a:path w="4193540" h="9340850" extrusionOk="0">
                  <a:moveTo>
                    <a:pt x="2958124" y="9340596"/>
                  </a:moveTo>
                  <a:lnTo>
                    <a:pt x="0" y="981867"/>
                  </a:lnTo>
                </a:path>
                <a:path w="4193540" h="9340850" extrusionOk="0">
                  <a:moveTo>
                    <a:pt x="2910624" y="9340596"/>
                  </a:moveTo>
                  <a:lnTo>
                    <a:pt x="0" y="1116112"/>
                  </a:lnTo>
                </a:path>
                <a:path w="4193540" h="9340850" extrusionOk="0">
                  <a:moveTo>
                    <a:pt x="2863126" y="9340596"/>
                  </a:moveTo>
                  <a:lnTo>
                    <a:pt x="0" y="1250326"/>
                  </a:lnTo>
                </a:path>
                <a:path w="4193540" h="9340850" extrusionOk="0">
                  <a:moveTo>
                    <a:pt x="2815617" y="9340596"/>
                  </a:moveTo>
                  <a:lnTo>
                    <a:pt x="0" y="1384546"/>
                  </a:lnTo>
                </a:path>
                <a:path w="4193540" h="9340850" extrusionOk="0">
                  <a:moveTo>
                    <a:pt x="2768117" y="9340596"/>
                  </a:moveTo>
                  <a:lnTo>
                    <a:pt x="0" y="1518790"/>
                  </a:lnTo>
                </a:path>
                <a:path w="4193540" h="9340850" extrusionOk="0">
                  <a:moveTo>
                    <a:pt x="2720619" y="9340596"/>
                  </a:moveTo>
                  <a:lnTo>
                    <a:pt x="0" y="1653004"/>
                  </a:lnTo>
                </a:path>
                <a:path w="4193540" h="9340850" extrusionOk="0">
                  <a:moveTo>
                    <a:pt x="2673110" y="9340596"/>
                  </a:moveTo>
                  <a:lnTo>
                    <a:pt x="0" y="1787225"/>
                  </a:lnTo>
                </a:path>
                <a:path w="4193540" h="9340850" extrusionOk="0">
                  <a:moveTo>
                    <a:pt x="2625610" y="9340596"/>
                  </a:moveTo>
                  <a:lnTo>
                    <a:pt x="0" y="1921468"/>
                  </a:lnTo>
                </a:path>
                <a:path w="4193540" h="9340850" extrusionOk="0">
                  <a:moveTo>
                    <a:pt x="2578112" y="9340596"/>
                  </a:moveTo>
                  <a:lnTo>
                    <a:pt x="0" y="2055682"/>
                  </a:lnTo>
                </a:path>
                <a:path w="4193540" h="9340850" extrusionOk="0">
                  <a:moveTo>
                    <a:pt x="2530604" y="9340596"/>
                  </a:moveTo>
                  <a:lnTo>
                    <a:pt x="0" y="2189904"/>
                  </a:lnTo>
                </a:path>
                <a:path w="4193540" h="9340850" extrusionOk="0">
                  <a:moveTo>
                    <a:pt x="2483103" y="9340596"/>
                  </a:moveTo>
                  <a:lnTo>
                    <a:pt x="0" y="2324146"/>
                  </a:lnTo>
                </a:path>
                <a:path w="4193540" h="9340850" extrusionOk="0">
                  <a:moveTo>
                    <a:pt x="2435605" y="9340596"/>
                  </a:moveTo>
                  <a:lnTo>
                    <a:pt x="0" y="2458360"/>
                  </a:lnTo>
                </a:path>
                <a:path w="4193540" h="9340850" extrusionOk="0">
                  <a:moveTo>
                    <a:pt x="2388097" y="9340596"/>
                  </a:moveTo>
                  <a:lnTo>
                    <a:pt x="0" y="2592583"/>
                  </a:lnTo>
                </a:path>
                <a:path w="4193540" h="9340850" extrusionOk="0">
                  <a:moveTo>
                    <a:pt x="2340597" y="9340596"/>
                  </a:moveTo>
                  <a:lnTo>
                    <a:pt x="0" y="2726824"/>
                  </a:lnTo>
                </a:path>
                <a:path w="4193540" h="9340850" extrusionOk="0">
                  <a:moveTo>
                    <a:pt x="2293099" y="9340596"/>
                  </a:moveTo>
                  <a:lnTo>
                    <a:pt x="0" y="2861038"/>
                  </a:lnTo>
                </a:path>
                <a:path w="4193540" h="9340850" extrusionOk="0">
                  <a:moveTo>
                    <a:pt x="2245590" y="9340596"/>
                  </a:moveTo>
                  <a:lnTo>
                    <a:pt x="0" y="2995263"/>
                  </a:lnTo>
                </a:path>
                <a:path w="4193540" h="9340850" extrusionOk="0">
                  <a:moveTo>
                    <a:pt x="2198090" y="9340596"/>
                  </a:moveTo>
                  <a:lnTo>
                    <a:pt x="0" y="3129502"/>
                  </a:lnTo>
                </a:path>
                <a:path w="4193540" h="9340850" extrusionOk="0">
                  <a:moveTo>
                    <a:pt x="2150592" y="9340596"/>
                  </a:moveTo>
                  <a:lnTo>
                    <a:pt x="0" y="3263716"/>
                  </a:lnTo>
                </a:path>
                <a:path w="4193540" h="9340850" extrusionOk="0">
                  <a:moveTo>
                    <a:pt x="2103083" y="9340596"/>
                  </a:moveTo>
                  <a:lnTo>
                    <a:pt x="0" y="3397942"/>
                  </a:lnTo>
                </a:path>
                <a:path w="4193540" h="9340850" extrusionOk="0">
                  <a:moveTo>
                    <a:pt x="2055583" y="9340596"/>
                  </a:moveTo>
                  <a:lnTo>
                    <a:pt x="0" y="3532179"/>
                  </a:lnTo>
                </a:path>
                <a:path w="4193540" h="9340850" extrusionOk="0">
                  <a:moveTo>
                    <a:pt x="2008085" y="9340596"/>
                  </a:moveTo>
                  <a:lnTo>
                    <a:pt x="0" y="3666393"/>
                  </a:lnTo>
                </a:path>
                <a:path w="4193540" h="9340850" extrusionOk="0">
                  <a:moveTo>
                    <a:pt x="1960577" y="9340596"/>
                  </a:moveTo>
                  <a:lnTo>
                    <a:pt x="0" y="3800621"/>
                  </a:lnTo>
                </a:path>
                <a:path w="4193540" h="9340850" extrusionOk="0">
                  <a:moveTo>
                    <a:pt x="1913077" y="9340596"/>
                  </a:moveTo>
                  <a:lnTo>
                    <a:pt x="0" y="3934857"/>
                  </a:lnTo>
                </a:path>
                <a:path w="4193540" h="9340850" extrusionOk="0">
                  <a:moveTo>
                    <a:pt x="1865579" y="9340596"/>
                  </a:moveTo>
                  <a:lnTo>
                    <a:pt x="0" y="4069071"/>
                  </a:lnTo>
                </a:path>
                <a:path w="4193540" h="9340850" extrusionOk="0">
                  <a:moveTo>
                    <a:pt x="1818070" y="9340596"/>
                  </a:moveTo>
                  <a:lnTo>
                    <a:pt x="0" y="4203300"/>
                  </a:lnTo>
                </a:path>
                <a:path w="4193540" h="9340850" extrusionOk="0">
                  <a:moveTo>
                    <a:pt x="1770570" y="9340596"/>
                  </a:moveTo>
                  <a:lnTo>
                    <a:pt x="0" y="4337535"/>
                  </a:lnTo>
                </a:path>
                <a:path w="4193540" h="9340850" extrusionOk="0">
                  <a:moveTo>
                    <a:pt x="1723072" y="9340596"/>
                  </a:moveTo>
                  <a:lnTo>
                    <a:pt x="0" y="4471749"/>
                  </a:lnTo>
                </a:path>
                <a:path w="4193540" h="9340850" extrusionOk="0">
                  <a:moveTo>
                    <a:pt x="1675563" y="9340596"/>
                  </a:moveTo>
                  <a:lnTo>
                    <a:pt x="0" y="4605979"/>
                  </a:lnTo>
                </a:path>
                <a:path w="4193540" h="9340850" extrusionOk="0">
                  <a:moveTo>
                    <a:pt x="1628063" y="9340596"/>
                  </a:moveTo>
                  <a:lnTo>
                    <a:pt x="0" y="4740213"/>
                  </a:lnTo>
                </a:path>
                <a:path w="4193540" h="9340850" extrusionOk="0">
                  <a:moveTo>
                    <a:pt x="1580565" y="9340596"/>
                  </a:moveTo>
                  <a:lnTo>
                    <a:pt x="0" y="4874427"/>
                  </a:lnTo>
                </a:path>
                <a:path w="4193540" h="9340850" extrusionOk="0">
                  <a:moveTo>
                    <a:pt x="1533057" y="9340596"/>
                  </a:moveTo>
                  <a:lnTo>
                    <a:pt x="0" y="5008658"/>
                  </a:lnTo>
                </a:path>
                <a:path w="4193540" h="9340850" extrusionOk="0">
                  <a:moveTo>
                    <a:pt x="1485557" y="9340596"/>
                  </a:moveTo>
                  <a:lnTo>
                    <a:pt x="0" y="5142891"/>
                  </a:lnTo>
                </a:path>
                <a:path w="4193540" h="9340850" extrusionOk="0">
                  <a:moveTo>
                    <a:pt x="1438059" y="9340596"/>
                  </a:moveTo>
                  <a:lnTo>
                    <a:pt x="0" y="5277105"/>
                  </a:lnTo>
                </a:path>
                <a:path w="4193540" h="9340850" extrusionOk="0">
                  <a:moveTo>
                    <a:pt x="1390550" y="9340596"/>
                  </a:moveTo>
                  <a:lnTo>
                    <a:pt x="0" y="5411337"/>
                  </a:lnTo>
                </a:path>
                <a:path w="4193540" h="9340850" extrusionOk="0">
                  <a:moveTo>
                    <a:pt x="1343050" y="9340596"/>
                  </a:moveTo>
                  <a:lnTo>
                    <a:pt x="0" y="5545569"/>
                  </a:lnTo>
                </a:path>
                <a:path w="4193540" h="9340850" extrusionOk="0">
                  <a:moveTo>
                    <a:pt x="1295552" y="9340596"/>
                  </a:moveTo>
                  <a:lnTo>
                    <a:pt x="0" y="5679783"/>
                  </a:lnTo>
                </a:path>
                <a:path w="4193540" h="9340850" extrusionOk="0">
                  <a:moveTo>
                    <a:pt x="1248043" y="9340596"/>
                  </a:moveTo>
                  <a:lnTo>
                    <a:pt x="0" y="5814016"/>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1" name="Google Shape;81;p3"/>
            <p:cNvSpPr/>
            <p:nvPr/>
          </p:nvSpPr>
          <p:spPr>
            <a:xfrm>
              <a:off x="1284246" y="356616"/>
              <a:ext cx="6131560" cy="9340850"/>
            </a:xfrm>
            <a:custGeom>
              <a:avLst/>
              <a:gdLst/>
              <a:ahLst/>
              <a:cxnLst/>
              <a:rect l="l" t="t" r="r" b="b"/>
              <a:pathLst>
                <a:path w="6131559" h="9340850" extrusionOk="0">
                  <a:moveTo>
                    <a:pt x="6131537" y="9003756"/>
                  </a:moveTo>
                  <a:lnTo>
                    <a:pt x="2945130" y="0"/>
                  </a:lnTo>
                </a:path>
                <a:path w="6131559" h="9340850" extrusionOk="0">
                  <a:moveTo>
                    <a:pt x="6131537" y="9137970"/>
                  </a:moveTo>
                  <a:lnTo>
                    <a:pt x="2897632" y="0"/>
                  </a:lnTo>
                </a:path>
                <a:path w="6131559" h="9340850" extrusionOk="0">
                  <a:moveTo>
                    <a:pt x="6131537" y="9272214"/>
                  </a:moveTo>
                  <a:lnTo>
                    <a:pt x="2850134" y="0"/>
                  </a:lnTo>
                </a:path>
                <a:path w="6131559" h="9340850" extrusionOk="0">
                  <a:moveTo>
                    <a:pt x="6108237" y="9340596"/>
                  </a:moveTo>
                  <a:lnTo>
                    <a:pt x="2802623" y="0"/>
                  </a:lnTo>
                </a:path>
                <a:path w="6131559" h="9340850" extrusionOk="0">
                  <a:moveTo>
                    <a:pt x="6060739" y="9340596"/>
                  </a:moveTo>
                  <a:lnTo>
                    <a:pt x="2755125" y="0"/>
                  </a:lnTo>
                </a:path>
                <a:path w="6131559" h="9340850" extrusionOk="0">
                  <a:moveTo>
                    <a:pt x="6013230" y="9340596"/>
                  </a:moveTo>
                  <a:lnTo>
                    <a:pt x="2707627" y="0"/>
                  </a:lnTo>
                </a:path>
                <a:path w="6131559" h="9340850" extrusionOk="0">
                  <a:moveTo>
                    <a:pt x="5965730" y="9340596"/>
                  </a:moveTo>
                  <a:lnTo>
                    <a:pt x="2660117" y="0"/>
                  </a:lnTo>
                </a:path>
                <a:path w="6131559" h="9340850" extrusionOk="0">
                  <a:moveTo>
                    <a:pt x="5918232" y="9340596"/>
                  </a:moveTo>
                  <a:lnTo>
                    <a:pt x="2612619" y="0"/>
                  </a:lnTo>
                </a:path>
                <a:path w="6131559" h="9340850" extrusionOk="0">
                  <a:moveTo>
                    <a:pt x="5870724" y="9340596"/>
                  </a:moveTo>
                  <a:lnTo>
                    <a:pt x="2565120" y="0"/>
                  </a:lnTo>
                </a:path>
                <a:path w="6131559" h="9340850" extrusionOk="0">
                  <a:moveTo>
                    <a:pt x="5823224" y="9340596"/>
                  </a:moveTo>
                  <a:lnTo>
                    <a:pt x="2517610" y="0"/>
                  </a:lnTo>
                </a:path>
                <a:path w="6131559" h="9340850" extrusionOk="0">
                  <a:moveTo>
                    <a:pt x="5775726" y="9340596"/>
                  </a:moveTo>
                  <a:lnTo>
                    <a:pt x="2470112" y="0"/>
                  </a:lnTo>
                </a:path>
                <a:path w="6131559" h="9340850" extrusionOk="0">
                  <a:moveTo>
                    <a:pt x="5728217" y="9340596"/>
                  </a:moveTo>
                  <a:lnTo>
                    <a:pt x="2422613" y="0"/>
                  </a:lnTo>
                </a:path>
                <a:path w="6131559" h="9340850" extrusionOk="0">
                  <a:moveTo>
                    <a:pt x="5680717" y="9340596"/>
                  </a:moveTo>
                  <a:lnTo>
                    <a:pt x="2375103" y="0"/>
                  </a:lnTo>
                </a:path>
                <a:path w="6131559" h="9340850" extrusionOk="0">
                  <a:moveTo>
                    <a:pt x="5633219" y="9340596"/>
                  </a:moveTo>
                  <a:lnTo>
                    <a:pt x="2327605" y="0"/>
                  </a:lnTo>
                </a:path>
                <a:path w="6131559" h="9340850" extrusionOk="0">
                  <a:moveTo>
                    <a:pt x="5585710" y="9340596"/>
                  </a:moveTo>
                  <a:lnTo>
                    <a:pt x="2280107" y="0"/>
                  </a:lnTo>
                </a:path>
                <a:path w="6131559" h="9340850" extrusionOk="0">
                  <a:moveTo>
                    <a:pt x="5538210" y="9340596"/>
                  </a:moveTo>
                  <a:lnTo>
                    <a:pt x="2232597" y="0"/>
                  </a:lnTo>
                </a:path>
                <a:path w="6131559" h="9340850" extrusionOk="0">
                  <a:moveTo>
                    <a:pt x="5490712" y="9340596"/>
                  </a:moveTo>
                  <a:lnTo>
                    <a:pt x="2185099" y="0"/>
                  </a:lnTo>
                </a:path>
                <a:path w="6131559" h="9340850" extrusionOk="0">
                  <a:moveTo>
                    <a:pt x="5443204" y="9340596"/>
                  </a:moveTo>
                  <a:lnTo>
                    <a:pt x="2137600" y="0"/>
                  </a:lnTo>
                </a:path>
                <a:path w="6131559" h="9340850" extrusionOk="0">
                  <a:moveTo>
                    <a:pt x="5395703" y="9340596"/>
                  </a:moveTo>
                  <a:lnTo>
                    <a:pt x="2090090" y="0"/>
                  </a:lnTo>
                </a:path>
                <a:path w="6131559" h="9340850" extrusionOk="0">
                  <a:moveTo>
                    <a:pt x="5348205" y="9340596"/>
                  </a:moveTo>
                  <a:lnTo>
                    <a:pt x="2042592" y="0"/>
                  </a:lnTo>
                </a:path>
                <a:path w="6131559" h="9340850" extrusionOk="0">
                  <a:moveTo>
                    <a:pt x="5300697" y="9340596"/>
                  </a:moveTo>
                  <a:lnTo>
                    <a:pt x="1995093" y="0"/>
                  </a:lnTo>
                </a:path>
                <a:path w="6131559" h="9340850" extrusionOk="0">
                  <a:moveTo>
                    <a:pt x="5253197" y="9340596"/>
                  </a:moveTo>
                  <a:lnTo>
                    <a:pt x="1947583" y="0"/>
                  </a:lnTo>
                </a:path>
                <a:path w="6131559" h="9340850" extrusionOk="0">
                  <a:moveTo>
                    <a:pt x="5205699" y="9340596"/>
                  </a:moveTo>
                  <a:lnTo>
                    <a:pt x="1900085" y="0"/>
                  </a:lnTo>
                </a:path>
                <a:path w="6131559" h="9340850" extrusionOk="0">
                  <a:moveTo>
                    <a:pt x="5158190" y="9340596"/>
                  </a:moveTo>
                  <a:lnTo>
                    <a:pt x="1852587" y="0"/>
                  </a:lnTo>
                </a:path>
                <a:path w="6131559" h="9340850" extrusionOk="0">
                  <a:moveTo>
                    <a:pt x="5110690" y="9340596"/>
                  </a:moveTo>
                  <a:lnTo>
                    <a:pt x="1805077" y="0"/>
                  </a:lnTo>
                </a:path>
                <a:path w="6131559" h="9340850" extrusionOk="0">
                  <a:moveTo>
                    <a:pt x="5063192" y="9340596"/>
                  </a:moveTo>
                  <a:lnTo>
                    <a:pt x="1757579" y="0"/>
                  </a:lnTo>
                </a:path>
                <a:path w="6131559" h="9340850" extrusionOk="0">
                  <a:moveTo>
                    <a:pt x="5015683" y="9340596"/>
                  </a:moveTo>
                  <a:lnTo>
                    <a:pt x="1710080" y="0"/>
                  </a:lnTo>
                </a:path>
                <a:path w="6131559" h="9340850" extrusionOk="0">
                  <a:moveTo>
                    <a:pt x="4968183" y="9340596"/>
                  </a:moveTo>
                  <a:lnTo>
                    <a:pt x="1662570" y="0"/>
                  </a:lnTo>
                </a:path>
                <a:path w="6131559" h="9340850" extrusionOk="0">
                  <a:moveTo>
                    <a:pt x="4920685" y="9340596"/>
                  </a:moveTo>
                  <a:lnTo>
                    <a:pt x="1615072" y="0"/>
                  </a:lnTo>
                </a:path>
                <a:path w="6131559" h="9340850" extrusionOk="0">
                  <a:moveTo>
                    <a:pt x="4873177" y="9340596"/>
                  </a:moveTo>
                  <a:lnTo>
                    <a:pt x="1567573" y="0"/>
                  </a:lnTo>
                </a:path>
                <a:path w="6131559" h="9340850" extrusionOk="0">
                  <a:moveTo>
                    <a:pt x="4825677" y="9340596"/>
                  </a:moveTo>
                  <a:lnTo>
                    <a:pt x="1520063" y="0"/>
                  </a:lnTo>
                </a:path>
                <a:path w="6131559" h="9340850" extrusionOk="0">
                  <a:moveTo>
                    <a:pt x="4778179" y="9340596"/>
                  </a:moveTo>
                  <a:lnTo>
                    <a:pt x="1472565" y="0"/>
                  </a:lnTo>
                </a:path>
                <a:path w="6131559" h="9340850" extrusionOk="0">
                  <a:moveTo>
                    <a:pt x="4730670" y="9340596"/>
                  </a:moveTo>
                  <a:lnTo>
                    <a:pt x="1425067" y="0"/>
                  </a:lnTo>
                </a:path>
                <a:path w="6131559" h="9340850" extrusionOk="0">
                  <a:moveTo>
                    <a:pt x="4683170" y="9340596"/>
                  </a:moveTo>
                  <a:lnTo>
                    <a:pt x="1377556" y="0"/>
                  </a:lnTo>
                </a:path>
                <a:path w="6131559" h="9340850" extrusionOk="0">
                  <a:moveTo>
                    <a:pt x="4635672" y="9340596"/>
                  </a:moveTo>
                  <a:lnTo>
                    <a:pt x="1330058" y="0"/>
                  </a:lnTo>
                </a:path>
                <a:path w="6131559" h="9340850" extrusionOk="0">
                  <a:moveTo>
                    <a:pt x="4588163" y="9340596"/>
                  </a:moveTo>
                  <a:lnTo>
                    <a:pt x="1282560" y="0"/>
                  </a:lnTo>
                </a:path>
                <a:path w="6131559" h="9340850" extrusionOk="0">
                  <a:moveTo>
                    <a:pt x="4540663" y="9340596"/>
                  </a:moveTo>
                  <a:lnTo>
                    <a:pt x="1235050" y="0"/>
                  </a:lnTo>
                </a:path>
                <a:path w="6131559" h="9340850" extrusionOk="0">
                  <a:moveTo>
                    <a:pt x="4493165" y="9340596"/>
                  </a:moveTo>
                  <a:lnTo>
                    <a:pt x="1187552" y="0"/>
                  </a:lnTo>
                </a:path>
                <a:path w="6131559" h="9340850" extrusionOk="0">
                  <a:moveTo>
                    <a:pt x="4445657" y="9340596"/>
                  </a:moveTo>
                  <a:lnTo>
                    <a:pt x="1140053" y="0"/>
                  </a:lnTo>
                </a:path>
                <a:path w="6131559" h="9340850" extrusionOk="0">
                  <a:moveTo>
                    <a:pt x="4398157" y="9340596"/>
                  </a:moveTo>
                  <a:lnTo>
                    <a:pt x="1092543" y="0"/>
                  </a:lnTo>
                </a:path>
                <a:path w="6131559" h="9340850" extrusionOk="0">
                  <a:moveTo>
                    <a:pt x="4350659" y="9340596"/>
                  </a:moveTo>
                  <a:lnTo>
                    <a:pt x="1045045" y="0"/>
                  </a:lnTo>
                </a:path>
                <a:path w="6131559" h="9340850" extrusionOk="0">
                  <a:moveTo>
                    <a:pt x="4303150" y="9340596"/>
                  </a:moveTo>
                  <a:lnTo>
                    <a:pt x="997546" y="0"/>
                  </a:lnTo>
                </a:path>
                <a:path w="6131559" h="9340850" extrusionOk="0">
                  <a:moveTo>
                    <a:pt x="4255650" y="9340596"/>
                  </a:moveTo>
                  <a:lnTo>
                    <a:pt x="950036" y="0"/>
                  </a:lnTo>
                </a:path>
                <a:path w="6131559" h="9340850" extrusionOk="0">
                  <a:moveTo>
                    <a:pt x="4208152" y="9340596"/>
                  </a:moveTo>
                  <a:lnTo>
                    <a:pt x="902538" y="0"/>
                  </a:lnTo>
                </a:path>
                <a:path w="6131559" h="9340850" extrusionOk="0">
                  <a:moveTo>
                    <a:pt x="4160643" y="9340596"/>
                  </a:moveTo>
                  <a:lnTo>
                    <a:pt x="855040" y="0"/>
                  </a:lnTo>
                </a:path>
                <a:path w="6131559" h="9340850" extrusionOk="0">
                  <a:moveTo>
                    <a:pt x="4113143" y="9340596"/>
                  </a:moveTo>
                  <a:lnTo>
                    <a:pt x="807530" y="0"/>
                  </a:lnTo>
                </a:path>
                <a:path w="6131559" h="9340850" extrusionOk="0">
                  <a:moveTo>
                    <a:pt x="4065645" y="9340596"/>
                  </a:moveTo>
                  <a:lnTo>
                    <a:pt x="760032" y="0"/>
                  </a:lnTo>
                </a:path>
                <a:path w="6131559" h="9340850" extrusionOk="0">
                  <a:moveTo>
                    <a:pt x="4018137" y="9340596"/>
                  </a:moveTo>
                  <a:lnTo>
                    <a:pt x="712533" y="0"/>
                  </a:lnTo>
                </a:path>
                <a:path w="6131559" h="9340850" extrusionOk="0">
                  <a:moveTo>
                    <a:pt x="3970636" y="9340596"/>
                  </a:moveTo>
                  <a:lnTo>
                    <a:pt x="665023" y="0"/>
                  </a:lnTo>
                </a:path>
                <a:path w="6131559" h="9340850" extrusionOk="0">
                  <a:moveTo>
                    <a:pt x="3923138" y="9340596"/>
                  </a:moveTo>
                  <a:lnTo>
                    <a:pt x="617525" y="0"/>
                  </a:lnTo>
                </a:path>
                <a:path w="6131559" h="9340850" extrusionOk="0">
                  <a:moveTo>
                    <a:pt x="3875630" y="9340596"/>
                  </a:moveTo>
                  <a:lnTo>
                    <a:pt x="570026" y="0"/>
                  </a:lnTo>
                </a:path>
                <a:path w="6131559" h="9340850" extrusionOk="0">
                  <a:moveTo>
                    <a:pt x="3828130" y="9340596"/>
                  </a:moveTo>
                  <a:lnTo>
                    <a:pt x="522516" y="0"/>
                  </a:lnTo>
                </a:path>
                <a:path w="6131559" h="9340850" extrusionOk="0">
                  <a:moveTo>
                    <a:pt x="3780632" y="9340596"/>
                  </a:moveTo>
                  <a:lnTo>
                    <a:pt x="475018" y="0"/>
                  </a:lnTo>
                </a:path>
                <a:path w="6131559" h="9340850" extrusionOk="0">
                  <a:moveTo>
                    <a:pt x="3733123" y="9340596"/>
                  </a:moveTo>
                  <a:lnTo>
                    <a:pt x="427520" y="0"/>
                  </a:lnTo>
                </a:path>
                <a:path w="6131559" h="9340850" extrusionOk="0">
                  <a:moveTo>
                    <a:pt x="3685623" y="9340596"/>
                  </a:moveTo>
                  <a:lnTo>
                    <a:pt x="380010" y="0"/>
                  </a:lnTo>
                </a:path>
                <a:path w="6131559" h="9340850" extrusionOk="0">
                  <a:moveTo>
                    <a:pt x="3638125" y="9340596"/>
                  </a:moveTo>
                  <a:lnTo>
                    <a:pt x="332512" y="0"/>
                  </a:lnTo>
                </a:path>
                <a:path w="6131559" h="9340850" extrusionOk="0">
                  <a:moveTo>
                    <a:pt x="3590616" y="9340596"/>
                  </a:moveTo>
                  <a:lnTo>
                    <a:pt x="285013" y="0"/>
                  </a:lnTo>
                </a:path>
                <a:path w="6131559" h="9340850" extrusionOk="0">
                  <a:moveTo>
                    <a:pt x="3543116" y="9340596"/>
                  </a:moveTo>
                  <a:lnTo>
                    <a:pt x="237503" y="0"/>
                  </a:lnTo>
                </a:path>
                <a:path w="6131559" h="9340850" extrusionOk="0">
                  <a:moveTo>
                    <a:pt x="3495618" y="9340596"/>
                  </a:moveTo>
                  <a:lnTo>
                    <a:pt x="190005" y="0"/>
                  </a:lnTo>
                </a:path>
                <a:path w="6131559" h="9340850" extrusionOk="0">
                  <a:moveTo>
                    <a:pt x="3448110" y="9340596"/>
                  </a:moveTo>
                  <a:lnTo>
                    <a:pt x="142506" y="0"/>
                  </a:lnTo>
                </a:path>
                <a:path w="6131559" h="9340850" extrusionOk="0">
                  <a:moveTo>
                    <a:pt x="3400610" y="9340596"/>
                  </a:moveTo>
                  <a:lnTo>
                    <a:pt x="94996" y="0"/>
                  </a:lnTo>
                </a:path>
                <a:path w="6131559" h="9340850" extrusionOk="0">
                  <a:moveTo>
                    <a:pt x="3353112" y="9340596"/>
                  </a:moveTo>
                  <a:lnTo>
                    <a:pt x="47498" y="0"/>
                  </a:lnTo>
                </a:path>
                <a:path w="6131559" h="9340850" extrusionOk="0">
                  <a:moveTo>
                    <a:pt x="3305603" y="9340596"/>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2" name="Google Shape;82;p3"/>
            <p:cNvSpPr/>
            <p:nvPr/>
          </p:nvSpPr>
          <p:spPr>
            <a:xfrm>
              <a:off x="4270485" y="356616"/>
              <a:ext cx="3145790" cy="8888095"/>
            </a:xfrm>
            <a:custGeom>
              <a:avLst/>
              <a:gdLst/>
              <a:ahLst/>
              <a:cxnLst/>
              <a:rect l="l" t="t" r="r" b="b"/>
              <a:pathLst>
                <a:path w="3145790" h="8888095" extrusionOk="0">
                  <a:moveTo>
                    <a:pt x="3145298" y="565608"/>
                  </a:moveTo>
                  <a:lnTo>
                    <a:pt x="2945130" y="0"/>
                  </a:lnTo>
                </a:path>
                <a:path w="3145790" h="8888095" extrusionOk="0">
                  <a:moveTo>
                    <a:pt x="3145298" y="699822"/>
                  </a:moveTo>
                  <a:lnTo>
                    <a:pt x="2897632" y="0"/>
                  </a:lnTo>
                </a:path>
                <a:path w="3145790" h="8888095" extrusionOk="0">
                  <a:moveTo>
                    <a:pt x="3145298" y="834041"/>
                  </a:moveTo>
                  <a:lnTo>
                    <a:pt x="2850134" y="0"/>
                  </a:lnTo>
                </a:path>
                <a:path w="3145790" h="8888095" extrusionOk="0">
                  <a:moveTo>
                    <a:pt x="3145298" y="968286"/>
                  </a:moveTo>
                  <a:lnTo>
                    <a:pt x="2802623" y="0"/>
                  </a:lnTo>
                </a:path>
                <a:path w="3145790" h="8888095" extrusionOk="0">
                  <a:moveTo>
                    <a:pt x="3145298" y="1102500"/>
                  </a:moveTo>
                  <a:lnTo>
                    <a:pt x="2755125" y="0"/>
                  </a:lnTo>
                </a:path>
                <a:path w="3145790" h="8888095" extrusionOk="0">
                  <a:moveTo>
                    <a:pt x="3145298" y="1236720"/>
                  </a:moveTo>
                  <a:lnTo>
                    <a:pt x="2707627" y="0"/>
                  </a:lnTo>
                </a:path>
                <a:path w="3145790" h="8888095" extrusionOk="0">
                  <a:moveTo>
                    <a:pt x="3145298" y="1370964"/>
                  </a:moveTo>
                  <a:lnTo>
                    <a:pt x="2660117" y="0"/>
                  </a:lnTo>
                </a:path>
                <a:path w="3145790" h="8888095" extrusionOk="0">
                  <a:moveTo>
                    <a:pt x="3145298" y="1505178"/>
                  </a:moveTo>
                  <a:lnTo>
                    <a:pt x="2612619" y="0"/>
                  </a:lnTo>
                </a:path>
                <a:path w="3145790" h="8888095" extrusionOk="0">
                  <a:moveTo>
                    <a:pt x="3145298" y="1639399"/>
                  </a:moveTo>
                  <a:lnTo>
                    <a:pt x="2565120" y="0"/>
                  </a:lnTo>
                </a:path>
                <a:path w="3145790" h="8888095" extrusionOk="0">
                  <a:moveTo>
                    <a:pt x="3145298" y="1773642"/>
                  </a:moveTo>
                  <a:lnTo>
                    <a:pt x="2517610" y="0"/>
                  </a:lnTo>
                </a:path>
                <a:path w="3145790" h="8888095" extrusionOk="0">
                  <a:moveTo>
                    <a:pt x="3145298" y="1907856"/>
                  </a:moveTo>
                  <a:lnTo>
                    <a:pt x="2470112" y="0"/>
                  </a:lnTo>
                </a:path>
                <a:path w="3145790" h="8888095" extrusionOk="0">
                  <a:moveTo>
                    <a:pt x="3145298" y="2042078"/>
                  </a:moveTo>
                  <a:lnTo>
                    <a:pt x="2422613" y="0"/>
                  </a:lnTo>
                </a:path>
                <a:path w="3145790" h="8888095" extrusionOk="0">
                  <a:moveTo>
                    <a:pt x="3145298" y="2176320"/>
                  </a:moveTo>
                  <a:lnTo>
                    <a:pt x="2375103" y="0"/>
                  </a:lnTo>
                </a:path>
                <a:path w="3145790" h="8888095" extrusionOk="0">
                  <a:moveTo>
                    <a:pt x="3145298" y="2310534"/>
                  </a:moveTo>
                  <a:lnTo>
                    <a:pt x="2327605" y="0"/>
                  </a:lnTo>
                </a:path>
                <a:path w="3145790" h="8888095" extrusionOk="0">
                  <a:moveTo>
                    <a:pt x="3145298" y="2444757"/>
                  </a:moveTo>
                  <a:lnTo>
                    <a:pt x="2280107" y="0"/>
                  </a:lnTo>
                </a:path>
                <a:path w="3145790" h="8888095" extrusionOk="0">
                  <a:moveTo>
                    <a:pt x="3145298" y="2578998"/>
                  </a:moveTo>
                  <a:lnTo>
                    <a:pt x="2232597" y="0"/>
                  </a:lnTo>
                </a:path>
                <a:path w="3145790" h="8888095" extrusionOk="0">
                  <a:moveTo>
                    <a:pt x="3145298" y="2713212"/>
                  </a:moveTo>
                  <a:lnTo>
                    <a:pt x="2185099" y="0"/>
                  </a:lnTo>
                </a:path>
                <a:path w="3145790" h="8888095" extrusionOk="0">
                  <a:moveTo>
                    <a:pt x="3145298" y="2847437"/>
                  </a:moveTo>
                  <a:lnTo>
                    <a:pt x="2137600" y="0"/>
                  </a:lnTo>
                </a:path>
                <a:path w="3145790" h="8888095" extrusionOk="0">
                  <a:moveTo>
                    <a:pt x="3145298" y="2981676"/>
                  </a:moveTo>
                  <a:lnTo>
                    <a:pt x="2090090" y="0"/>
                  </a:lnTo>
                </a:path>
                <a:path w="3145790" h="8888095" extrusionOk="0">
                  <a:moveTo>
                    <a:pt x="3145298" y="3115890"/>
                  </a:moveTo>
                  <a:lnTo>
                    <a:pt x="2042592" y="0"/>
                  </a:lnTo>
                </a:path>
                <a:path w="3145790" h="8888095" extrusionOk="0">
                  <a:moveTo>
                    <a:pt x="3145298" y="3250116"/>
                  </a:moveTo>
                  <a:lnTo>
                    <a:pt x="1995093" y="0"/>
                  </a:lnTo>
                </a:path>
                <a:path w="3145790" h="8888095" extrusionOk="0">
                  <a:moveTo>
                    <a:pt x="3145298" y="3384354"/>
                  </a:moveTo>
                  <a:lnTo>
                    <a:pt x="1947583" y="0"/>
                  </a:lnTo>
                </a:path>
                <a:path w="3145790" h="8888095" extrusionOk="0">
                  <a:moveTo>
                    <a:pt x="3145298" y="3518568"/>
                  </a:moveTo>
                  <a:lnTo>
                    <a:pt x="1900085" y="0"/>
                  </a:lnTo>
                </a:path>
                <a:path w="3145790" h="8888095" extrusionOk="0">
                  <a:moveTo>
                    <a:pt x="3145298" y="3652795"/>
                  </a:moveTo>
                  <a:lnTo>
                    <a:pt x="1852587" y="0"/>
                  </a:lnTo>
                </a:path>
                <a:path w="3145790" h="8888095" extrusionOk="0">
                  <a:moveTo>
                    <a:pt x="3145298" y="3787032"/>
                  </a:moveTo>
                  <a:lnTo>
                    <a:pt x="1805077" y="0"/>
                  </a:lnTo>
                </a:path>
                <a:path w="3145790" h="8888095" extrusionOk="0">
                  <a:moveTo>
                    <a:pt x="3145298" y="3921246"/>
                  </a:moveTo>
                  <a:lnTo>
                    <a:pt x="1757579" y="0"/>
                  </a:lnTo>
                </a:path>
                <a:path w="3145790" h="8888095" extrusionOk="0">
                  <a:moveTo>
                    <a:pt x="3145298" y="4055474"/>
                  </a:moveTo>
                  <a:lnTo>
                    <a:pt x="1710080" y="0"/>
                  </a:lnTo>
                </a:path>
                <a:path w="3145790" h="8888095" extrusionOk="0">
                  <a:moveTo>
                    <a:pt x="3145298" y="4189710"/>
                  </a:moveTo>
                  <a:lnTo>
                    <a:pt x="1662570" y="0"/>
                  </a:lnTo>
                </a:path>
                <a:path w="3145790" h="8888095" extrusionOk="0">
                  <a:moveTo>
                    <a:pt x="3145298" y="4323924"/>
                  </a:moveTo>
                  <a:lnTo>
                    <a:pt x="1615072" y="0"/>
                  </a:lnTo>
                </a:path>
                <a:path w="3145790" h="8888095" extrusionOk="0">
                  <a:moveTo>
                    <a:pt x="3145298" y="4458153"/>
                  </a:moveTo>
                  <a:lnTo>
                    <a:pt x="1567573" y="0"/>
                  </a:lnTo>
                </a:path>
                <a:path w="3145790" h="8888095" extrusionOk="0">
                  <a:moveTo>
                    <a:pt x="3145298" y="4592388"/>
                  </a:moveTo>
                  <a:lnTo>
                    <a:pt x="1520063" y="0"/>
                  </a:lnTo>
                </a:path>
                <a:path w="3145790" h="8888095" extrusionOk="0">
                  <a:moveTo>
                    <a:pt x="3145298" y="4726602"/>
                  </a:moveTo>
                  <a:lnTo>
                    <a:pt x="1472565" y="0"/>
                  </a:lnTo>
                </a:path>
                <a:path w="3145790" h="8888095" extrusionOk="0">
                  <a:moveTo>
                    <a:pt x="3145298" y="4860832"/>
                  </a:moveTo>
                  <a:lnTo>
                    <a:pt x="1425067" y="0"/>
                  </a:lnTo>
                </a:path>
                <a:path w="3145790" h="8888095" extrusionOk="0">
                  <a:moveTo>
                    <a:pt x="3145298" y="4995065"/>
                  </a:moveTo>
                  <a:lnTo>
                    <a:pt x="1377556" y="0"/>
                  </a:lnTo>
                </a:path>
                <a:path w="3145790" h="8888095" extrusionOk="0">
                  <a:moveTo>
                    <a:pt x="3145298" y="5129279"/>
                  </a:moveTo>
                  <a:lnTo>
                    <a:pt x="1330058" y="0"/>
                  </a:lnTo>
                </a:path>
                <a:path w="3145790" h="8888095" extrusionOk="0">
                  <a:moveTo>
                    <a:pt x="3145298" y="5263511"/>
                  </a:moveTo>
                  <a:lnTo>
                    <a:pt x="1282560" y="0"/>
                  </a:lnTo>
                </a:path>
                <a:path w="3145790" h="8888095" extrusionOk="0">
                  <a:moveTo>
                    <a:pt x="3145298" y="5397743"/>
                  </a:moveTo>
                  <a:lnTo>
                    <a:pt x="1235050" y="0"/>
                  </a:lnTo>
                </a:path>
                <a:path w="3145790" h="8888095" extrusionOk="0">
                  <a:moveTo>
                    <a:pt x="3145298" y="5531957"/>
                  </a:moveTo>
                  <a:lnTo>
                    <a:pt x="1187552" y="0"/>
                  </a:lnTo>
                </a:path>
                <a:path w="3145790" h="8888095" extrusionOk="0">
                  <a:moveTo>
                    <a:pt x="3145298" y="5666190"/>
                  </a:moveTo>
                  <a:lnTo>
                    <a:pt x="1140053" y="0"/>
                  </a:lnTo>
                </a:path>
                <a:path w="3145790" h="8888095" extrusionOk="0">
                  <a:moveTo>
                    <a:pt x="3145298" y="5800421"/>
                  </a:moveTo>
                  <a:lnTo>
                    <a:pt x="1092543" y="0"/>
                  </a:lnTo>
                </a:path>
                <a:path w="3145790" h="8888095" extrusionOk="0">
                  <a:moveTo>
                    <a:pt x="3145298" y="5934635"/>
                  </a:moveTo>
                  <a:lnTo>
                    <a:pt x="1045045" y="0"/>
                  </a:lnTo>
                </a:path>
                <a:path w="3145790" h="8888095" extrusionOk="0">
                  <a:moveTo>
                    <a:pt x="3145298" y="6068869"/>
                  </a:moveTo>
                  <a:lnTo>
                    <a:pt x="997546" y="0"/>
                  </a:lnTo>
                </a:path>
                <a:path w="3145790" h="8888095" extrusionOk="0">
                  <a:moveTo>
                    <a:pt x="3145298" y="6203099"/>
                  </a:moveTo>
                  <a:lnTo>
                    <a:pt x="950036" y="0"/>
                  </a:lnTo>
                </a:path>
                <a:path w="3145790" h="8888095" extrusionOk="0">
                  <a:moveTo>
                    <a:pt x="3145298" y="6337313"/>
                  </a:moveTo>
                  <a:lnTo>
                    <a:pt x="902538" y="0"/>
                  </a:lnTo>
                </a:path>
                <a:path w="3145790" h="8888095" extrusionOk="0">
                  <a:moveTo>
                    <a:pt x="3145298" y="6471549"/>
                  </a:moveTo>
                  <a:lnTo>
                    <a:pt x="855040" y="0"/>
                  </a:lnTo>
                </a:path>
                <a:path w="3145790" h="8888095" extrusionOk="0">
                  <a:moveTo>
                    <a:pt x="3145298" y="6605777"/>
                  </a:moveTo>
                  <a:lnTo>
                    <a:pt x="807530" y="0"/>
                  </a:lnTo>
                </a:path>
                <a:path w="3145790" h="8888095" extrusionOk="0">
                  <a:moveTo>
                    <a:pt x="3145298" y="6739991"/>
                  </a:moveTo>
                  <a:lnTo>
                    <a:pt x="760032" y="0"/>
                  </a:lnTo>
                </a:path>
                <a:path w="3145790" h="8888095" extrusionOk="0">
                  <a:moveTo>
                    <a:pt x="3145298" y="6874228"/>
                  </a:moveTo>
                  <a:lnTo>
                    <a:pt x="712533" y="0"/>
                  </a:lnTo>
                </a:path>
                <a:path w="3145790" h="8888095" extrusionOk="0">
                  <a:moveTo>
                    <a:pt x="3145298" y="7008455"/>
                  </a:moveTo>
                  <a:lnTo>
                    <a:pt x="665023" y="0"/>
                  </a:lnTo>
                </a:path>
                <a:path w="3145790" h="8888095" extrusionOk="0">
                  <a:moveTo>
                    <a:pt x="3145298" y="7142669"/>
                  </a:moveTo>
                  <a:lnTo>
                    <a:pt x="617525" y="0"/>
                  </a:lnTo>
                </a:path>
                <a:path w="3145790" h="8888095" extrusionOk="0">
                  <a:moveTo>
                    <a:pt x="3145298" y="7276907"/>
                  </a:moveTo>
                  <a:lnTo>
                    <a:pt x="570026" y="0"/>
                  </a:lnTo>
                </a:path>
                <a:path w="3145790" h="8888095" extrusionOk="0">
                  <a:moveTo>
                    <a:pt x="3145298" y="7411133"/>
                  </a:moveTo>
                  <a:lnTo>
                    <a:pt x="522516" y="0"/>
                  </a:lnTo>
                </a:path>
                <a:path w="3145790" h="8888095" extrusionOk="0">
                  <a:moveTo>
                    <a:pt x="3145298" y="7545347"/>
                  </a:moveTo>
                  <a:lnTo>
                    <a:pt x="475018" y="0"/>
                  </a:lnTo>
                </a:path>
                <a:path w="3145790" h="8888095" extrusionOk="0">
                  <a:moveTo>
                    <a:pt x="3145298" y="7679586"/>
                  </a:moveTo>
                  <a:lnTo>
                    <a:pt x="427520" y="0"/>
                  </a:lnTo>
                </a:path>
                <a:path w="3145790" h="8888095" extrusionOk="0">
                  <a:moveTo>
                    <a:pt x="3145298" y="7813811"/>
                  </a:moveTo>
                  <a:lnTo>
                    <a:pt x="380010" y="0"/>
                  </a:lnTo>
                </a:path>
                <a:path w="3145790" h="8888095" extrusionOk="0">
                  <a:moveTo>
                    <a:pt x="3145298" y="7948025"/>
                  </a:moveTo>
                  <a:lnTo>
                    <a:pt x="332512" y="0"/>
                  </a:lnTo>
                </a:path>
                <a:path w="3145790" h="8888095" extrusionOk="0">
                  <a:moveTo>
                    <a:pt x="3145298" y="8082265"/>
                  </a:moveTo>
                  <a:lnTo>
                    <a:pt x="285013" y="0"/>
                  </a:lnTo>
                </a:path>
                <a:path w="3145790" h="8888095" extrusionOk="0">
                  <a:moveTo>
                    <a:pt x="3145298" y="8216489"/>
                  </a:moveTo>
                  <a:lnTo>
                    <a:pt x="237503" y="0"/>
                  </a:lnTo>
                </a:path>
                <a:path w="3145790" h="8888095" extrusionOk="0">
                  <a:moveTo>
                    <a:pt x="3145298" y="8350703"/>
                  </a:moveTo>
                  <a:lnTo>
                    <a:pt x="190005" y="0"/>
                  </a:lnTo>
                </a:path>
                <a:path w="3145790" h="8888095" extrusionOk="0">
                  <a:moveTo>
                    <a:pt x="3145298" y="8484944"/>
                  </a:moveTo>
                  <a:lnTo>
                    <a:pt x="142506" y="0"/>
                  </a:lnTo>
                </a:path>
                <a:path w="3145790" h="8888095" extrusionOk="0">
                  <a:moveTo>
                    <a:pt x="3145298" y="8619167"/>
                  </a:moveTo>
                  <a:lnTo>
                    <a:pt x="94996" y="0"/>
                  </a:lnTo>
                </a:path>
                <a:path w="3145790" h="8888095" extrusionOk="0">
                  <a:moveTo>
                    <a:pt x="3145298" y="8753381"/>
                  </a:moveTo>
                  <a:lnTo>
                    <a:pt x="47498" y="0"/>
                  </a:lnTo>
                </a:path>
                <a:path w="3145790" h="8888095" extrusionOk="0">
                  <a:moveTo>
                    <a:pt x="3145298" y="8887623"/>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83" name="Google Shape;83;p3"/>
            <p:cNvSpPr/>
            <p:nvPr/>
          </p:nvSpPr>
          <p:spPr>
            <a:xfrm>
              <a:off x="7260247" y="356616"/>
              <a:ext cx="155575" cy="440055"/>
            </a:xfrm>
            <a:custGeom>
              <a:avLst/>
              <a:gdLst/>
              <a:ahLst/>
              <a:cxnLst/>
              <a:rect l="l" t="t" r="r" b="b"/>
              <a:pathLst>
                <a:path w="155575" h="440055" extrusionOk="0">
                  <a:moveTo>
                    <a:pt x="155537" y="36820"/>
                  </a:moveTo>
                  <a:lnTo>
                    <a:pt x="142506" y="0"/>
                  </a:lnTo>
                </a:path>
                <a:path w="155575" h="440055" extrusionOk="0">
                  <a:moveTo>
                    <a:pt x="155537" y="171067"/>
                  </a:moveTo>
                  <a:lnTo>
                    <a:pt x="94996" y="0"/>
                  </a:lnTo>
                </a:path>
                <a:path w="155575" h="440055" extrusionOk="0">
                  <a:moveTo>
                    <a:pt x="155537" y="305281"/>
                  </a:moveTo>
                  <a:lnTo>
                    <a:pt x="47498" y="0"/>
                  </a:lnTo>
                </a:path>
                <a:path w="155575" h="440055" extrusionOk="0">
                  <a:moveTo>
                    <a:pt x="155537" y="439499"/>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84" name="Google Shape;84;p3"/>
          <p:cNvSpPr txBox="1"/>
          <p:nvPr/>
        </p:nvSpPr>
        <p:spPr>
          <a:xfrm>
            <a:off x="5793673" y="1457332"/>
            <a:ext cx="1163320" cy="2387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a:latin typeface="Arial"/>
                <a:ea typeface="Arial"/>
                <a:cs typeface="Arial"/>
                <a:sym typeface="Arial"/>
              </a:rPr>
              <a:t>Presentación</a:t>
            </a:r>
            <a:endParaRPr sz="1400">
              <a:latin typeface="Arial"/>
              <a:ea typeface="Arial"/>
              <a:cs typeface="Arial"/>
              <a:sym typeface="Arial"/>
            </a:endParaRPr>
          </a:p>
        </p:txBody>
      </p:sp>
      <p:sp>
        <p:nvSpPr>
          <p:cNvPr id="85" name="Google Shape;85;p3"/>
          <p:cNvSpPr txBox="1"/>
          <p:nvPr/>
        </p:nvSpPr>
        <p:spPr>
          <a:xfrm>
            <a:off x="3712517" y="1967898"/>
            <a:ext cx="3245485" cy="1778949"/>
          </a:xfrm>
          <a:prstGeom prst="rect">
            <a:avLst/>
          </a:prstGeom>
          <a:noFill/>
          <a:ln>
            <a:noFill/>
          </a:ln>
        </p:spPr>
        <p:txBody>
          <a:bodyPr spcFirstLastPara="1" wrap="square" lIns="0" tIns="12700" rIns="0" bIns="0" anchor="t" anchorCtr="0">
            <a:spAutoFit/>
          </a:bodyPr>
          <a:lstStyle/>
          <a:p>
            <a:pPr marL="133985" marR="5080" lvl="0" indent="418465" algn="r" rtl="0">
              <a:lnSpc>
                <a:spcPct val="151500"/>
              </a:lnSpc>
              <a:spcBef>
                <a:spcPts val="0"/>
              </a:spcBef>
              <a:spcAft>
                <a:spcPts val="0"/>
              </a:spcAft>
              <a:buNone/>
            </a:pPr>
            <a:r>
              <a:rPr lang="es-CL" sz="1100">
                <a:latin typeface="Verdana"/>
                <a:ea typeface="Verdana"/>
                <a:cs typeface="Verdana"/>
                <a:sym typeface="Verdana"/>
              </a:rPr>
              <a:t>Te invitamos a formar parte de nuestro curso "Tributación en Empresas Familiares y Family Office", conformado por un cuerpo académico de excelencia, que te permitirá conocer los principales efectos tributarios que derivan de sus operaciones, crecimiento, inversión en el extranjero y su traspaso intergeneracional.</a:t>
            </a:r>
            <a:endParaRPr sz="1100">
              <a:latin typeface="Verdana"/>
              <a:ea typeface="Verdana"/>
              <a:cs typeface="Verdana"/>
              <a:sym typeface="Verdana"/>
            </a:endParaRPr>
          </a:p>
        </p:txBody>
      </p:sp>
      <p:sp>
        <p:nvSpPr>
          <p:cNvPr id="86" name="Google Shape;86;p3"/>
          <p:cNvSpPr txBox="1"/>
          <p:nvPr/>
        </p:nvSpPr>
        <p:spPr>
          <a:xfrm>
            <a:off x="1295150" y="4155482"/>
            <a:ext cx="1820545" cy="379848"/>
          </a:xfrm>
          <a:prstGeom prst="rect">
            <a:avLst/>
          </a:prstGeom>
          <a:noFill/>
          <a:ln>
            <a:noFill/>
          </a:ln>
        </p:spPr>
        <p:txBody>
          <a:bodyPr spcFirstLastPara="1" wrap="square" lIns="0" tIns="12700" rIns="0" bIns="0" anchor="t" anchorCtr="0">
            <a:spAutoFit/>
          </a:bodyPr>
          <a:lstStyle/>
          <a:p>
            <a:pPr marL="149860" marR="5080" lvl="0" indent="-137795" algn="l" rtl="0">
              <a:lnSpc>
                <a:spcPct val="113700"/>
              </a:lnSpc>
              <a:spcBef>
                <a:spcPts val="0"/>
              </a:spcBef>
              <a:spcAft>
                <a:spcPts val="0"/>
              </a:spcAft>
              <a:buNone/>
            </a:pPr>
            <a:r>
              <a:rPr lang="es-CL" sz="1100">
                <a:latin typeface="Verdana"/>
                <a:ea typeface="Verdana"/>
                <a:cs typeface="Verdana"/>
                <a:sym typeface="Verdana"/>
              </a:rPr>
              <a:t>ANTONIO FAÚNDEZ UGALDE DIRECTOR ACADÉMICO</a:t>
            </a:r>
            <a:endParaRPr sz="1100">
              <a:latin typeface="Verdana"/>
              <a:ea typeface="Verdana"/>
              <a:cs typeface="Verdana"/>
              <a:sym typeface="Verdana"/>
            </a:endParaRPr>
          </a:p>
        </p:txBody>
      </p:sp>
      <p:pic>
        <p:nvPicPr>
          <p:cNvPr id="87" name="Google Shape;87;p3"/>
          <p:cNvPicPr preferRelativeResize="0"/>
          <p:nvPr/>
        </p:nvPicPr>
        <p:blipFill rotWithShape="1">
          <a:blip r:embed="rId3">
            <a:alphaModFix/>
          </a:blip>
          <a:srcRect/>
          <a:stretch/>
        </p:blipFill>
        <p:spPr>
          <a:xfrm>
            <a:off x="1172454" y="1816306"/>
            <a:ext cx="2026411" cy="20700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
        <p:cNvGrpSpPr/>
        <p:nvPr/>
      </p:nvGrpSpPr>
      <p:grpSpPr>
        <a:xfrm>
          <a:off x="0" y="0"/>
          <a:ext cx="0" cy="0"/>
          <a:chOff x="0" y="0"/>
          <a:chExt cx="0" cy="0"/>
        </a:xfrm>
      </p:grpSpPr>
      <p:sp>
        <p:nvSpPr>
          <p:cNvPr id="92" name="Google Shape;92;p4"/>
          <p:cNvSpPr txBox="1"/>
          <p:nvPr/>
        </p:nvSpPr>
        <p:spPr>
          <a:xfrm>
            <a:off x="1244600" y="1455672"/>
            <a:ext cx="1963420" cy="22826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a:latin typeface="Arial"/>
                <a:ea typeface="Arial"/>
                <a:cs typeface="Arial"/>
                <a:sym typeface="Arial"/>
              </a:rPr>
              <a:t>II. Descripción Curso</a:t>
            </a:r>
            <a:endParaRPr sz="1400">
              <a:latin typeface="Arial"/>
              <a:ea typeface="Arial"/>
              <a:cs typeface="Arial"/>
              <a:sym typeface="Arial"/>
            </a:endParaRPr>
          </a:p>
        </p:txBody>
      </p:sp>
      <p:sp>
        <p:nvSpPr>
          <p:cNvPr id="93" name="Google Shape;93;p4"/>
          <p:cNvSpPr txBox="1"/>
          <p:nvPr/>
        </p:nvSpPr>
        <p:spPr>
          <a:xfrm>
            <a:off x="1244600" y="2093275"/>
            <a:ext cx="5261610" cy="3509550"/>
          </a:xfrm>
          <a:prstGeom prst="rect">
            <a:avLst/>
          </a:prstGeom>
          <a:noFill/>
          <a:ln>
            <a:noFill/>
          </a:ln>
        </p:spPr>
        <p:txBody>
          <a:bodyPr spcFirstLastPara="1" wrap="square" lIns="0" tIns="12700" rIns="0" bIns="0" anchor="t" anchorCtr="0">
            <a:spAutoFit/>
          </a:bodyPr>
          <a:lstStyle/>
          <a:p>
            <a:pPr marL="12700" marR="62230" lvl="0" indent="0" algn="just" rtl="0">
              <a:lnSpc>
                <a:spcPct val="128800"/>
              </a:lnSpc>
              <a:spcBef>
                <a:spcPts val="0"/>
              </a:spcBef>
              <a:spcAft>
                <a:spcPts val="0"/>
              </a:spcAft>
              <a:buNone/>
            </a:pPr>
            <a:r>
              <a:rPr lang="es-CL" sz="1100" b="0" i="0" dirty="0">
                <a:solidFill>
                  <a:srgbClr val="000000"/>
                </a:solidFill>
                <a:latin typeface="Calibri"/>
                <a:ea typeface="Calibri"/>
                <a:cs typeface="Calibri"/>
                <a:sym typeface="Calibri"/>
              </a:rPr>
              <a:t>Las empresas familiares poseen características especiales que las distinguen de las demás empresas. La más significativa de estas diferencias se refiere a la forma en que se produce la sucesión de ejecutivos y, específicamente, a aspectos singulares del proceso de transferencia intergeneracional dentro de las empresas familiares. En esta estructura se cruzan temas empresariales –propios en todo negocio– con asuntos familiares, en donde las decisiones pueden resultar de mayor complejidad al tratar de conciliar estos ámbitos. De esta forma, las distintas decisiones propias de los gobiernos de empresas familiares trascienden a distintos ámbitos como la administración, la economía o el derecho, siendo este último campo, relacionado con el derecho tributario, donde se centrarán los objetivos del presente curso.</a:t>
            </a:r>
            <a:endParaRPr sz="1100" dirty="0">
              <a:solidFill>
                <a:srgbClr val="000000"/>
              </a:solidFill>
              <a:latin typeface="Calibri"/>
              <a:ea typeface="Calibri"/>
              <a:cs typeface="Calibri"/>
              <a:sym typeface="Calibri"/>
            </a:endParaRPr>
          </a:p>
          <a:p>
            <a:pPr marL="12700" marR="62230" lvl="0" indent="0" algn="l" rtl="0">
              <a:lnSpc>
                <a:spcPct val="128800"/>
              </a:lnSpc>
              <a:spcBef>
                <a:spcPts val="100"/>
              </a:spcBef>
              <a:spcAft>
                <a:spcPts val="0"/>
              </a:spcAft>
              <a:buNone/>
            </a:pPr>
            <a:endParaRPr sz="1100" dirty="0">
              <a:latin typeface="Verdana"/>
              <a:ea typeface="Verdana"/>
              <a:cs typeface="Verdana"/>
              <a:sym typeface="Verdana"/>
            </a:endParaRPr>
          </a:p>
          <a:p>
            <a:pPr marL="12700" lvl="0" indent="0" algn="just" rtl="0">
              <a:lnSpc>
                <a:spcPct val="100000"/>
              </a:lnSpc>
              <a:spcBef>
                <a:spcPts val="0"/>
              </a:spcBef>
              <a:spcAft>
                <a:spcPts val="0"/>
              </a:spcAft>
              <a:buNone/>
            </a:pPr>
            <a:r>
              <a:rPr lang="es-CL" sz="1400" b="1" dirty="0">
                <a:latin typeface="Arial"/>
                <a:ea typeface="Arial"/>
                <a:cs typeface="Arial"/>
                <a:sym typeface="Arial"/>
              </a:rPr>
              <a:t>Destinatarios</a:t>
            </a:r>
            <a:endParaRPr dirty="0"/>
          </a:p>
          <a:p>
            <a:pPr marL="12700" lvl="0" indent="0" algn="just" rtl="0">
              <a:lnSpc>
                <a:spcPct val="100000"/>
              </a:lnSpc>
              <a:spcBef>
                <a:spcPts val="0"/>
              </a:spcBef>
              <a:spcAft>
                <a:spcPts val="0"/>
              </a:spcAft>
              <a:buNone/>
            </a:pPr>
            <a:endParaRPr sz="1400" dirty="0">
              <a:latin typeface="Arial"/>
              <a:ea typeface="Arial"/>
              <a:cs typeface="Arial"/>
              <a:sym typeface="Arial"/>
            </a:endParaRPr>
          </a:p>
          <a:p>
            <a:pPr marL="12700" marR="62230" lvl="0" indent="0" algn="just" rtl="0">
              <a:lnSpc>
                <a:spcPct val="128800"/>
              </a:lnSpc>
              <a:spcBef>
                <a:spcPts val="100"/>
              </a:spcBef>
              <a:spcAft>
                <a:spcPts val="0"/>
              </a:spcAft>
              <a:buNone/>
            </a:pPr>
            <a:r>
              <a:rPr lang="es-CL" sz="1100" dirty="0">
                <a:solidFill>
                  <a:srgbClr val="000000"/>
                </a:solidFill>
                <a:latin typeface="Calibri"/>
                <a:ea typeface="Calibri"/>
                <a:cs typeface="Calibri"/>
                <a:sym typeface="Calibri"/>
              </a:rPr>
              <a:t>El presente curso está destinados a directores, gerentes y directivos de empresas, sean ingenieros, abogados, contadores auditores y cualquier otro profesional que cumpla funciones de gestión, auditoría o asesoría corporativa.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p:nvPr/>
        </p:nvSpPr>
        <p:spPr>
          <a:xfrm>
            <a:off x="1244600" y="1455672"/>
            <a:ext cx="1963420" cy="22826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a:latin typeface="Arial"/>
                <a:ea typeface="Arial"/>
                <a:cs typeface="Arial"/>
                <a:sym typeface="Arial"/>
              </a:rPr>
              <a:t>Objetivos General</a:t>
            </a:r>
            <a:endParaRPr sz="1400">
              <a:latin typeface="Arial"/>
              <a:ea typeface="Arial"/>
              <a:cs typeface="Arial"/>
              <a:sym typeface="Arial"/>
            </a:endParaRPr>
          </a:p>
        </p:txBody>
      </p:sp>
      <p:sp>
        <p:nvSpPr>
          <p:cNvPr id="100" name="Google Shape;100;p5"/>
          <p:cNvSpPr txBox="1"/>
          <p:nvPr/>
        </p:nvSpPr>
        <p:spPr>
          <a:xfrm>
            <a:off x="1244600" y="2093275"/>
            <a:ext cx="5261610" cy="3573671"/>
          </a:xfrm>
          <a:prstGeom prst="rect">
            <a:avLst/>
          </a:prstGeom>
          <a:noFill/>
          <a:ln>
            <a:noFill/>
          </a:ln>
        </p:spPr>
        <p:txBody>
          <a:bodyPr spcFirstLastPara="1" wrap="square" lIns="0" tIns="12700" rIns="0" bIns="0" anchor="t" anchorCtr="0">
            <a:spAutoFit/>
          </a:bodyPr>
          <a:lstStyle/>
          <a:p>
            <a:pPr marL="12700" marR="62230" lvl="0" indent="0" algn="just" rtl="0">
              <a:lnSpc>
                <a:spcPct val="128800"/>
              </a:lnSpc>
              <a:spcBef>
                <a:spcPts val="0"/>
              </a:spcBef>
              <a:spcAft>
                <a:spcPts val="0"/>
              </a:spcAft>
              <a:buNone/>
            </a:pPr>
            <a:r>
              <a:rPr lang="es-CL" sz="1100" b="0" i="0" dirty="0">
                <a:solidFill>
                  <a:srgbClr val="000000"/>
                </a:solidFill>
                <a:latin typeface="Calibri"/>
                <a:ea typeface="Calibri"/>
                <a:cs typeface="Calibri"/>
                <a:sym typeface="Calibri"/>
              </a:rPr>
              <a:t>El curso “Tributación de empresas familiares y </a:t>
            </a:r>
            <a:r>
              <a:rPr lang="es-CL" sz="1100" dirty="0" err="1">
                <a:solidFill>
                  <a:srgbClr val="000000"/>
                </a:solidFill>
                <a:latin typeface="Calibri"/>
                <a:ea typeface="Calibri"/>
                <a:cs typeface="Calibri"/>
                <a:sym typeface="Calibri"/>
              </a:rPr>
              <a:t>f</a:t>
            </a:r>
            <a:r>
              <a:rPr lang="es-CL" sz="1100" b="0" i="0" dirty="0" err="1">
                <a:solidFill>
                  <a:srgbClr val="000000"/>
                </a:solidFill>
                <a:latin typeface="Calibri"/>
                <a:ea typeface="Calibri"/>
                <a:cs typeface="Calibri"/>
                <a:sym typeface="Calibri"/>
              </a:rPr>
              <a:t>amily</a:t>
            </a:r>
            <a:r>
              <a:rPr lang="es-CL" sz="1100" b="0" i="0" dirty="0">
                <a:solidFill>
                  <a:srgbClr val="000000"/>
                </a:solidFill>
                <a:latin typeface="Calibri"/>
                <a:ea typeface="Calibri"/>
                <a:cs typeface="Calibri"/>
                <a:sym typeface="Calibri"/>
              </a:rPr>
              <a:t> office” de las empresas familiares, identificando los participantes los principales efectos tributarios en sus operaciones, crecimiento, inversión en el extranjero y traspaso intergeneracional.</a:t>
            </a:r>
            <a:endParaRPr dirty="0"/>
          </a:p>
          <a:p>
            <a:pPr marL="12700" marR="62230" lvl="0" indent="0" algn="l" rtl="0">
              <a:lnSpc>
                <a:spcPct val="128800"/>
              </a:lnSpc>
              <a:spcBef>
                <a:spcPts val="100"/>
              </a:spcBef>
              <a:spcAft>
                <a:spcPts val="0"/>
              </a:spcAft>
              <a:buNone/>
            </a:pPr>
            <a:endParaRPr sz="1100" dirty="0">
              <a:latin typeface="Verdana"/>
              <a:ea typeface="Verdana"/>
              <a:cs typeface="Verdana"/>
              <a:sym typeface="Verdana"/>
            </a:endParaRPr>
          </a:p>
          <a:p>
            <a:pPr marL="12700" lvl="0" indent="0" algn="just" rtl="0">
              <a:lnSpc>
                <a:spcPct val="100000"/>
              </a:lnSpc>
              <a:spcBef>
                <a:spcPts val="0"/>
              </a:spcBef>
              <a:spcAft>
                <a:spcPts val="0"/>
              </a:spcAft>
              <a:buNone/>
            </a:pPr>
            <a:r>
              <a:rPr lang="es-CL" sz="1400" b="1" dirty="0">
                <a:latin typeface="Arial"/>
                <a:ea typeface="Arial"/>
                <a:cs typeface="Arial"/>
                <a:sym typeface="Arial"/>
              </a:rPr>
              <a:t>Objetivos Específicos</a:t>
            </a:r>
            <a:endParaRPr dirty="0"/>
          </a:p>
          <a:p>
            <a:pPr marL="12700" lvl="0" indent="0" algn="just" rtl="0">
              <a:lnSpc>
                <a:spcPct val="100000"/>
              </a:lnSpc>
              <a:spcBef>
                <a:spcPts val="0"/>
              </a:spcBef>
              <a:spcAft>
                <a:spcPts val="0"/>
              </a:spcAft>
              <a:buNone/>
            </a:pPr>
            <a:endParaRPr sz="1400" dirty="0">
              <a:latin typeface="Arial"/>
              <a:ea typeface="Arial"/>
              <a:cs typeface="Arial"/>
              <a:sym typeface="Arial"/>
            </a:endParaRPr>
          </a:p>
          <a:p>
            <a:pPr marL="12700" marR="62230" lvl="0" indent="0" algn="just" rtl="0">
              <a:lnSpc>
                <a:spcPct val="128800"/>
              </a:lnSpc>
              <a:spcBef>
                <a:spcPts val="100"/>
              </a:spcBef>
              <a:spcAft>
                <a:spcPts val="0"/>
              </a:spcAft>
              <a:buNone/>
            </a:pPr>
            <a:r>
              <a:rPr lang="es-CL" sz="1100" b="0" i="0" dirty="0">
                <a:solidFill>
                  <a:srgbClr val="000000"/>
                </a:solidFill>
                <a:latin typeface="Calibri"/>
                <a:ea typeface="Calibri"/>
                <a:cs typeface="Calibri"/>
                <a:sym typeface="Calibri"/>
              </a:rPr>
              <a:t>De acuerdo con los objetivos específicos, los participantes, al término del curso:</a:t>
            </a:r>
            <a:endParaRPr dirty="0"/>
          </a:p>
          <a:p>
            <a:pPr marL="184150" marR="62230" lvl="0" indent="-171450" algn="just" rtl="0">
              <a:lnSpc>
                <a:spcPct val="128800"/>
              </a:lnSpc>
              <a:spcBef>
                <a:spcPts val="100"/>
              </a:spcBef>
              <a:spcAft>
                <a:spcPts val="0"/>
              </a:spcAft>
              <a:buClr>
                <a:srgbClr val="000000"/>
              </a:buClr>
              <a:buSzPts val="1100"/>
              <a:buFont typeface="Arial"/>
              <a:buChar char="•"/>
            </a:pPr>
            <a:r>
              <a:rPr lang="es-CL" sz="1100" b="0" i="0" dirty="0">
                <a:solidFill>
                  <a:srgbClr val="000000"/>
                </a:solidFill>
                <a:latin typeface="Calibri"/>
                <a:ea typeface="Calibri"/>
                <a:cs typeface="Calibri"/>
                <a:sym typeface="Calibri"/>
              </a:rPr>
              <a:t>Comprender el concepto de empresa familiar y familia empresaria, como los modelos de empresas familiares, sus proyecciones en el negocio y el </a:t>
            </a:r>
            <a:r>
              <a:rPr lang="es-CL" sz="1100" b="0" i="0" dirty="0" err="1">
                <a:solidFill>
                  <a:srgbClr val="000000"/>
                </a:solidFill>
                <a:latin typeface="Calibri"/>
                <a:ea typeface="Calibri"/>
                <a:cs typeface="Calibri"/>
                <a:sym typeface="Calibri"/>
              </a:rPr>
              <a:t>family</a:t>
            </a:r>
            <a:r>
              <a:rPr lang="es-CL" sz="1100" b="0" i="0" dirty="0">
                <a:solidFill>
                  <a:srgbClr val="000000"/>
                </a:solidFill>
                <a:latin typeface="Calibri"/>
                <a:ea typeface="Calibri"/>
                <a:cs typeface="Calibri"/>
                <a:sym typeface="Calibri"/>
              </a:rPr>
              <a:t> Office.</a:t>
            </a:r>
            <a:endParaRPr dirty="0"/>
          </a:p>
          <a:p>
            <a:pPr marL="184150" marR="62230" lvl="0" indent="-101600" algn="l" rtl="0">
              <a:lnSpc>
                <a:spcPct val="128800"/>
              </a:lnSpc>
              <a:spcBef>
                <a:spcPts val="100"/>
              </a:spcBef>
              <a:spcAft>
                <a:spcPts val="0"/>
              </a:spcAft>
              <a:buSzPts val="1100"/>
              <a:buFont typeface="Arial"/>
              <a:buNone/>
            </a:pPr>
            <a:endParaRPr sz="1100" b="0" i="0" dirty="0">
              <a:solidFill>
                <a:srgbClr val="000000"/>
              </a:solidFill>
              <a:latin typeface="Calibri"/>
              <a:ea typeface="Calibri"/>
              <a:cs typeface="Calibri"/>
              <a:sym typeface="Calibri"/>
            </a:endParaRPr>
          </a:p>
          <a:p>
            <a:pPr marL="184150" marR="62230" lvl="0" indent="-171450" algn="just" rtl="0">
              <a:lnSpc>
                <a:spcPct val="128800"/>
              </a:lnSpc>
              <a:spcBef>
                <a:spcPts val="100"/>
              </a:spcBef>
              <a:spcAft>
                <a:spcPts val="0"/>
              </a:spcAft>
              <a:buClr>
                <a:srgbClr val="000000"/>
              </a:buClr>
              <a:buSzPts val="1100"/>
              <a:buFont typeface="Arial"/>
              <a:buChar char="•"/>
            </a:pPr>
            <a:r>
              <a:rPr lang="es-CL" sz="1100" b="0" i="0" dirty="0">
                <a:solidFill>
                  <a:srgbClr val="000000"/>
                </a:solidFill>
                <a:latin typeface="Calibri"/>
                <a:ea typeface="Calibri"/>
                <a:cs typeface="Calibri"/>
                <a:sym typeface="Calibri"/>
              </a:rPr>
              <a:t>Desarrollar un proceso de reorganización de empresas familiares frente al crecimiento e inversión en Chile y el extranjero. </a:t>
            </a:r>
            <a:endParaRPr dirty="0"/>
          </a:p>
          <a:p>
            <a:pPr marL="184150" marR="62230" lvl="0" indent="-101600" algn="l" rtl="0">
              <a:lnSpc>
                <a:spcPct val="128800"/>
              </a:lnSpc>
              <a:spcBef>
                <a:spcPts val="100"/>
              </a:spcBef>
              <a:spcAft>
                <a:spcPts val="0"/>
              </a:spcAft>
              <a:buSzPts val="1100"/>
              <a:buFont typeface="Arial"/>
              <a:buNone/>
            </a:pPr>
            <a:endParaRPr sz="1100" b="0" i="0" dirty="0">
              <a:solidFill>
                <a:srgbClr val="000000"/>
              </a:solidFill>
              <a:latin typeface="Calibri"/>
              <a:ea typeface="Calibri"/>
              <a:cs typeface="Calibri"/>
              <a:sym typeface="Calibri"/>
            </a:endParaRPr>
          </a:p>
          <a:p>
            <a:pPr marL="184150" marR="62230" lvl="0" indent="-171450" algn="just" rtl="0">
              <a:lnSpc>
                <a:spcPct val="128800"/>
              </a:lnSpc>
              <a:spcBef>
                <a:spcPts val="100"/>
              </a:spcBef>
              <a:spcAft>
                <a:spcPts val="0"/>
              </a:spcAft>
              <a:buClr>
                <a:srgbClr val="000000"/>
              </a:buClr>
              <a:buSzPts val="1100"/>
              <a:buFont typeface="Arial"/>
              <a:buChar char="•"/>
            </a:pPr>
            <a:r>
              <a:rPr lang="es-CL" sz="1100" dirty="0">
                <a:solidFill>
                  <a:srgbClr val="000000"/>
                </a:solidFill>
                <a:latin typeface="Calibri"/>
                <a:ea typeface="Calibri"/>
                <a:cs typeface="Calibri"/>
                <a:sym typeface="Calibri"/>
              </a:rPr>
              <a:t>Examinar </a:t>
            </a:r>
            <a:r>
              <a:rPr lang="es-CL" sz="1100" b="0" i="0" dirty="0">
                <a:solidFill>
                  <a:srgbClr val="000000"/>
                </a:solidFill>
                <a:latin typeface="Calibri"/>
                <a:ea typeface="Calibri"/>
                <a:cs typeface="Calibri"/>
                <a:sym typeface="Calibri"/>
              </a:rPr>
              <a:t>los principales planes de sucesión, su impacto en la ley sobre impuesto a las herencias y la fiscalización de dichos patrimonios.</a:t>
            </a:r>
            <a:br>
              <a:rPr lang="es-CL" sz="1100" dirty="0"/>
            </a:br>
            <a:endParaRPr sz="1100"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Google Shape;105;p6"/>
          <p:cNvSpPr txBox="1"/>
          <p:nvPr/>
        </p:nvSpPr>
        <p:spPr>
          <a:xfrm>
            <a:off x="838200" y="609600"/>
            <a:ext cx="5556885" cy="6636689"/>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dirty="0">
                <a:latin typeface="Arial"/>
                <a:ea typeface="Arial"/>
                <a:cs typeface="Arial"/>
                <a:sym typeface="Arial"/>
              </a:rPr>
              <a:t>CONTENIDO DEL CURSO:</a:t>
            </a:r>
            <a:endParaRPr sz="1400" dirty="0">
              <a:latin typeface="Arial"/>
              <a:ea typeface="Arial"/>
              <a:cs typeface="Arial"/>
              <a:sym typeface="Arial"/>
            </a:endParaRPr>
          </a:p>
          <a:p>
            <a:pPr marL="0" lvl="0" indent="0" algn="l" rtl="0">
              <a:lnSpc>
                <a:spcPct val="100000"/>
              </a:lnSpc>
              <a:spcBef>
                <a:spcPts val="10"/>
              </a:spcBef>
              <a:spcAft>
                <a:spcPts val="0"/>
              </a:spcAft>
              <a:buNone/>
            </a:pPr>
            <a:endParaRPr sz="1400" dirty="0">
              <a:latin typeface="Arial"/>
              <a:ea typeface="Arial"/>
              <a:cs typeface="Arial"/>
              <a:sym typeface="Arial"/>
            </a:endParaRPr>
          </a:p>
          <a:p>
            <a:pPr marL="130810" lvl="0" indent="-127000" algn="l" rtl="0">
              <a:lnSpc>
                <a:spcPct val="100000"/>
              </a:lnSpc>
              <a:spcBef>
                <a:spcPts val="0"/>
              </a:spcBef>
              <a:spcAft>
                <a:spcPts val="0"/>
              </a:spcAft>
              <a:buSzPts val="900"/>
              <a:buFont typeface="Verdana"/>
              <a:buAutoNum type="arabicPeriod"/>
            </a:pPr>
            <a:r>
              <a:rPr lang="es-CL" sz="1100" b="1" dirty="0">
                <a:latin typeface="Verdana"/>
                <a:ea typeface="Verdana"/>
                <a:cs typeface="Verdana"/>
                <a:sym typeface="Verdana"/>
              </a:rPr>
              <a:t>LA EMPRESA FAMILIAR Y LA FAMILIA EMPRESARIA</a:t>
            </a:r>
            <a:endParaRPr sz="1100" dirty="0">
              <a:solidFill>
                <a:srgbClr val="000000"/>
              </a:solidFill>
              <a:latin typeface="Verdana"/>
              <a:ea typeface="Verdana"/>
              <a:cs typeface="Verdana"/>
              <a:sym typeface="Verdana"/>
            </a:endParaRPr>
          </a:p>
          <a:p>
            <a:pPr marL="5080" lvl="1" indent="0" algn="l" rtl="0">
              <a:spcBef>
                <a:spcPts val="380"/>
              </a:spcBef>
              <a:spcAft>
                <a:spcPts val="0"/>
              </a:spcAft>
              <a:buNone/>
            </a:pPr>
            <a:r>
              <a:rPr lang="es-CL" sz="1100" dirty="0">
                <a:latin typeface="Verdana"/>
                <a:ea typeface="Verdana"/>
                <a:cs typeface="Verdana"/>
                <a:sym typeface="Verdana"/>
              </a:rPr>
              <a:t>1.1. La familia y la empresa</a:t>
            </a:r>
            <a:endParaRPr dirty="0"/>
          </a:p>
          <a:p>
            <a:pPr marL="5080" lvl="1" indent="0" algn="l" rtl="0">
              <a:spcBef>
                <a:spcPts val="380"/>
              </a:spcBef>
              <a:spcAft>
                <a:spcPts val="0"/>
              </a:spcAft>
              <a:buNone/>
            </a:pPr>
            <a:r>
              <a:rPr lang="es-CL" sz="1100" dirty="0">
                <a:latin typeface="Verdana"/>
                <a:ea typeface="Verdana"/>
                <a:cs typeface="Verdana"/>
                <a:sym typeface="Verdana"/>
              </a:rPr>
              <a:t>1.2. Conflictos y ecosistema de la familia empresaria </a:t>
            </a:r>
            <a:endParaRPr dirty="0"/>
          </a:p>
          <a:p>
            <a:pPr marL="5080" lvl="1" indent="0" algn="l" rtl="0">
              <a:spcBef>
                <a:spcPts val="380"/>
              </a:spcBef>
              <a:spcAft>
                <a:spcPts val="0"/>
              </a:spcAft>
              <a:buNone/>
            </a:pPr>
            <a:r>
              <a:rPr lang="es-CL" sz="1100" dirty="0">
                <a:latin typeface="Verdana"/>
                <a:ea typeface="Verdana"/>
                <a:cs typeface="Verdana"/>
                <a:sym typeface="Verdana"/>
              </a:rPr>
              <a:t>1.3. Protocolo familiar, consejo de familia y asamblea familiar</a:t>
            </a:r>
            <a:endParaRPr dirty="0"/>
          </a:p>
          <a:p>
            <a:pPr marL="5080" lvl="1" indent="0" algn="l" rtl="0">
              <a:spcBef>
                <a:spcPts val="380"/>
              </a:spcBef>
              <a:spcAft>
                <a:spcPts val="0"/>
              </a:spcAft>
              <a:buNone/>
            </a:pPr>
            <a:endParaRPr sz="1100" dirty="0">
              <a:latin typeface="Verdana"/>
              <a:ea typeface="Verdana"/>
              <a:cs typeface="Verdana"/>
              <a:sym typeface="Verdana"/>
            </a:endParaRPr>
          </a:p>
          <a:p>
            <a:pPr marL="162560" lvl="0" indent="-152400" algn="l" rtl="0">
              <a:lnSpc>
                <a:spcPct val="100000"/>
              </a:lnSpc>
              <a:spcBef>
                <a:spcPts val="0"/>
              </a:spcBef>
              <a:spcAft>
                <a:spcPts val="0"/>
              </a:spcAft>
              <a:buSzPts val="1100"/>
              <a:buFont typeface="Verdana"/>
              <a:buAutoNum type="arabicPeriod"/>
            </a:pPr>
            <a:r>
              <a:rPr lang="es-CL" sz="1100" b="1" dirty="0">
                <a:latin typeface="Verdana"/>
                <a:ea typeface="Verdana"/>
                <a:cs typeface="Verdana"/>
                <a:sym typeface="Verdana"/>
              </a:rPr>
              <a:t>EL NEGOCIO FAMILIAR Y EL FAMILY OFFICE</a:t>
            </a:r>
            <a:endParaRPr sz="1100" b="1" dirty="0">
              <a:latin typeface="Verdana"/>
              <a:ea typeface="Verdana"/>
              <a:cs typeface="Verdana"/>
              <a:sym typeface="Verdana"/>
            </a:endParaRPr>
          </a:p>
          <a:p>
            <a:pPr marL="5715" marR="182880" lvl="1" indent="0" algn="l" rtl="0">
              <a:lnSpc>
                <a:spcPct val="128699"/>
              </a:lnSpc>
              <a:spcBef>
                <a:spcPts val="0"/>
              </a:spcBef>
              <a:spcAft>
                <a:spcPts val="0"/>
              </a:spcAft>
              <a:buNone/>
            </a:pPr>
            <a:r>
              <a:rPr lang="es-CL" sz="1100" dirty="0">
                <a:latin typeface="Verdana"/>
                <a:ea typeface="Verdana"/>
                <a:cs typeface="Verdana"/>
                <a:sym typeface="Verdana"/>
              </a:rPr>
              <a:t>2.1. La empresa familiar como ventaja competitiva</a:t>
            </a:r>
            <a:endParaRPr dirty="0"/>
          </a:p>
          <a:p>
            <a:pPr marL="5715" marR="182880" lvl="1" indent="0" algn="l" rtl="0">
              <a:lnSpc>
                <a:spcPct val="128699"/>
              </a:lnSpc>
              <a:spcBef>
                <a:spcPts val="0"/>
              </a:spcBef>
              <a:spcAft>
                <a:spcPts val="0"/>
              </a:spcAft>
              <a:buNone/>
            </a:pPr>
            <a:r>
              <a:rPr lang="es-CL" sz="1100" dirty="0">
                <a:latin typeface="Verdana"/>
                <a:ea typeface="Verdana"/>
                <a:cs typeface="Verdana"/>
                <a:sym typeface="Verdana"/>
              </a:rPr>
              <a:t>2.2. Modelos de empresas familiares</a:t>
            </a:r>
            <a:endParaRPr dirty="0"/>
          </a:p>
          <a:p>
            <a:pPr marL="5715" marR="182880" lvl="1" indent="0" algn="l" rtl="0">
              <a:lnSpc>
                <a:spcPct val="128699"/>
              </a:lnSpc>
              <a:spcBef>
                <a:spcPts val="0"/>
              </a:spcBef>
              <a:spcAft>
                <a:spcPts val="0"/>
              </a:spcAft>
              <a:buNone/>
            </a:pPr>
            <a:r>
              <a:rPr lang="es-CL" sz="1100" dirty="0">
                <a:latin typeface="Verdana"/>
                <a:ea typeface="Verdana"/>
                <a:cs typeface="Verdana"/>
                <a:sym typeface="Verdana"/>
              </a:rPr>
              <a:t>2.3. </a:t>
            </a:r>
            <a:r>
              <a:rPr lang="es-CL" sz="1100" dirty="0" err="1">
                <a:latin typeface="Verdana"/>
                <a:ea typeface="Verdana"/>
                <a:cs typeface="Verdana"/>
                <a:sym typeface="Verdana"/>
              </a:rPr>
              <a:t>Family</a:t>
            </a:r>
            <a:r>
              <a:rPr lang="es-CL" sz="1100" dirty="0">
                <a:latin typeface="Verdana"/>
                <a:ea typeface="Verdana"/>
                <a:cs typeface="Verdana"/>
                <a:sym typeface="Verdana"/>
              </a:rPr>
              <a:t> Office</a:t>
            </a:r>
            <a:endParaRPr dirty="0"/>
          </a:p>
          <a:p>
            <a:pPr marL="5715" marR="182880" lvl="1" indent="0" algn="l" rtl="0">
              <a:lnSpc>
                <a:spcPct val="128699"/>
              </a:lnSpc>
              <a:spcBef>
                <a:spcPts val="0"/>
              </a:spcBef>
              <a:spcAft>
                <a:spcPts val="0"/>
              </a:spcAft>
              <a:buNone/>
            </a:pPr>
            <a:endParaRPr sz="1100" dirty="0">
              <a:latin typeface="Verdana"/>
              <a:ea typeface="Verdana"/>
              <a:cs typeface="Verdana"/>
              <a:sym typeface="Verdana"/>
            </a:endParaRPr>
          </a:p>
          <a:p>
            <a:pPr marL="165100" lvl="0" indent="-152400" algn="l" rtl="0">
              <a:lnSpc>
                <a:spcPct val="100000"/>
              </a:lnSpc>
              <a:spcBef>
                <a:spcPts val="0"/>
              </a:spcBef>
              <a:spcAft>
                <a:spcPts val="0"/>
              </a:spcAft>
              <a:buSzPts val="1100"/>
              <a:buFont typeface="Verdana"/>
              <a:buAutoNum type="arabicPeriod"/>
            </a:pPr>
            <a:r>
              <a:rPr lang="es-419" sz="1100" b="1" dirty="0">
                <a:latin typeface="Verdana"/>
                <a:ea typeface="Verdana"/>
                <a:cs typeface="Verdana"/>
                <a:sym typeface="Verdana"/>
              </a:rPr>
              <a:t>RIESGOS EN LA TRANSFERENCIA DE PATRIMONIO FAMILIAR</a:t>
            </a:r>
            <a:endParaRPr sz="1100" dirty="0">
              <a:latin typeface="Verdana"/>
              <a:ea typeface="Verdana"/>
              <a:cs typeface="Verdana"/>
              <a:sym typeface="Verdana"/>
            </a:endParaRPr>
          </a:p>
          <a:p>
            <a:pPr marL="165100" lvl="0" indent="-82550" algn="l" rtl="0">
              <a:lnSpc>
                <a:spcPct val="100000"/>
              </a:lnSpc>
              <a:spcBef>
                <a:spcPts val="0"/>
              </a:spcBef>
              <a:spcAft>
                <a:spcPts val="0"/>
              </a:spcAft>
              <a:buSzPts val="1100"/>
              <a:buFont typeface="Arial"/>
              <a:buNone/>
            </a:pPr>
            <a:endParaRPr sz="1100" dirty="0">
              <a:latin typeface="Verdana"/>
              <a:ea typeface="Verdana"/>
              <a:cs typeface="Verdana"/>
              <a:sym typeface="Verdana"/>
            </a:endParaRPr>
          </a:p>
          <a:p>
            <a:pPr marL="12700" lvl="0" algn="l" rtl="0">
              <a:lnSpc>
                <a:spcPct val="100000"/>
              </a:lnSpc>
              <a:spcBef>
                <a:spcPts val="0"/>
              </a:spcBef>
              <a:spcAft>
                <a:spcPts val="0"/>
              </a:spcAft>
              <a:buSzPts val="1100"/>
            </a:pPr>
            <a:r>
              <a:rPr lang="es-CL" sz="1100" b="1" dirty="0">
                <a:latin typeface="Verdana"/>
                <a:ea typeface="Verdana"/>
                <a:cs typeface="Verdana"/>
                <a:sym typeface="Verdana"/>
              </a:rPr>
              <a:t>4.TRIBUTACIÓN EN LA REORGANIZACIÓN DE UNA EMPRESA FAMILIAR</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4.1. Reorganizando la empresa familiar para su crecimiento</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4.2. La empresa individual y su conversión a empresa familiar</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4.3. Transferencia de la empresa familiar</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4.4. Donación de la nuda propiedad</a:t>
            </a:r>
            <a:endParaRPr dirty="0"/>
          </a:p>
          <a:p>
            <a:pPr marL="12700" lvl="0" indent="0" algn="l" rtl="0">
              <a:lnSpc>
                <a:spcPct val="100000"/>
              </a:lnSpc>
              <a:spcBef>
                <a:spcPts val="0"/>
              </a:spcBef>
              <a:spcAft>
                <a:spcPts val="0"/>
              </a:spcAft>
              <a:buNone/>
            </a:pPr>
            <a:endParaRPr sz="1100" dirty="0">
              <a:latin typeface="Verdana"/>
              <a:ea typeface="Verdana"/>
              <a:cs typeface="Verdana"/>
              <a:sym typeface="Verdana"/>
            </a:endParaRPr>
          </a:p>
          <a:p>
            <a:pPr marL="12700" lvl="0" indent="0" algn="l" rtl="0">
              <a:lnSpc>
                <a:spcPct val="100000"/>
              </a:lnSpc>
              <a:spcBef>
                <a:spcPts val="0"/>
              </a:spcBef>
              <a:spcAft>
                <a:spcPts val="0"/>
              </a:spcAft>
              <a:buNone/>
            </a:pPr>
            <a:r>
              <a:rPr lang="es-CL" sz="1100" dirty="0">
                <a:latin typeface="Verdana"/>
                <a:ea typeface="Verdana"/>
                <a:cs typeface="Verdana"/>
                <a:sym typeface="Verdana"/>
              </a:rPr>
              <a:t>5. </a:t>
            </a:r>
            <a:r>
              <a:rPr lang="es-CL" sz="1100" b="1" dirty="0">
                <a:latin typeface="Verdana"/>
                <a:ea typeface="Verdana"/>
                <a:cs typeface="Verdana"/>
                <a:sym typeface="Verdana"/>
              </a:rPr>
              <a:t>RIESGOS FRENTE A INVERSIONES EN EL EXTRANJERO</a:t>
            </a:r>
            <a:endParaRPr sz="1100" b="1" dirty="0">
              <a:latin typeface="Verdana"/>
              <a:ea typeface="Verdana"/>
              <a:cs typeface="Verdana"/>
              <a:sym typeface="Verdana"/>
            </a:endParaRPr>
          </a:p>
          <a:p>
            <a:pPr marL="5715" marR="182880" lvl="1" indent="0" algn="l" rtl="0">
              <a:spcBef>
                <a:spcPts val="380"/>
              </a:spcBef>
              <a:spcAft>
                <a:spcPts val="0"/>
              </a:spcAft>
              <a:buNone/>
            </a:pPr>
            <a:r>
              <a:rPr lang="es-CL" sz="1100" dirty="0">
                <a:latin typeface="Verdana"/>
                <a:ea typeface="Verdana"/>
                <a:cs typeface="Verdana"/>
                <a:sym typeface="Verdana"/>
              </a:rPr>
              <a:t>5.1. Efectos tributarios frente a inversiones en el extranjero </a:t>
            </a:r>
            <a:endParaRPr dirty="0"/>
          </a:p>
          <a:p>
            <a:pPr marL="5715" marR="182880" lvl="1" indent="0" algn="l" rtl="0">
              <a:spcBef>
                <a:spcPts val="380"/>
              </a:spcBef>
              <a:spcAft>
                <a:spcPts val="0"/>
              </a:spcAft>
              <a:buNone/>
            </a:pPr>
            <a:r>
              <a:rPr lang="es-CL" sz="1100" dirty="0">
                <a:latin typeface="Verdana"/>
                <a:ea typeface="Verdana"/>
                <a:cs typeface="Verdana"/>
                <a:sym typeface="Verdana"/>
              </a:rPr>
              <a:t>5.2. Obligaciones tributarias frente a inversiones en el extranjero</a:t>
            </a:r>
            <a:endParaRPr dirty="0"/>
          </a:p>
          <a:p>
            <a:pPr marL="5715" marR="182880" lvl="1" indent="0" algn="l" rtl="0">
              <a:spcBef>
                <a:spcPts val="380"/>
              </a:spcBef>
              <a:spcAft>
                <a:spcPts val="0"/>
              </a:spcAft>
              <a:buNone/>
            </a:pPr>
            <a:r>
              <a:rPr lang="es-CL" sz="1100" dirty="0">
                <a:latin typeface="Verdana"/>
                <a:ea typeface="Verdana"/>
                <a:cs typeface="Verdana"/>
                <a:sym typeface="Verdana"/>
              </a:rPr>
              <a:t>5.3. Inversiones en Estados Unidos</a:t>
            </a:r>
            <a:endParaRPr dirty="0"/>
          </a:p>
          <a:p>
            <a:pPr marL="5715" marR="182880" lvl="1" indent="0" algn="l" rtl="0">
              <a:spcBef>
                <a:spcPts val="380"/>
              </a:spcBef>
              <a:spcAft>
                <a:spcPts val="0"/>
              </a:spcAft>
              <a:buNone/>
            </a:pPr>
            <a:r>
              <a:rPr lang="es-CL" sz="1100" dirty="0">
                <a:latin typeface="Verdana"/>
                <a:ea typeface="Verdana"/>
                <a:cs typeface="Verdana"/>
                <a:sym typeface="Verdana"/>
              </a:rPr>
              <a:t>5.4. Tributación en Estados Unidos</a:t>
            </a:r>
            <a:endParaRPr dirty="0"/>
          </a:p>
          <a:p>
            <a:pPr marL="12700" lvl="0" indent="0" algn="l" rtl="0">
              <a:lnSpc>
                <a:spcPct val="150000"/>
              </a:lnSpc>
              <a:spcBef>
                <a:spcPts val="0"/>
              </a:spcBef>
              <a:spcAft>
                <a:spcPts val="0"/>
              </a:spcAft>
              <a:buNone/>
            </a:pPr>
            <a:endParaRPr sz="1100" dirty="0">
              <a:latin typeface="Verdana"/>
              <a:ea typeface="Verdana"/>
              <a:cs typeface="Verdana"/>
              <a:sym typeface="Verdana"/>
            </a:endParaRPr>
          </a:p>
          <a:p>
            <a:pPr marL="12700" lvl="0" indent="0" algn="l" rtl="0">
              <a:lnSpc>
                <a:spcPct val="150000"/>
              </a:lnSpc>
              <a:spcBef>
                <a:spcPts val="0"/>
              </a:spcBef>
              <a:spcAft>
                <a:spcPts val="0"/>
              </a:spcAft>
              <a:buNone/>
            </a:pPr>
            <a:r>
              <a:rPr lang="es-CL" sz="1100" b="1" dirty="0">
                <a:latin typeface="Verdana"/>
                <a:ea typeface="Verdana"/>
                <a:cs typeface="Verdana"/>
                <a:sym typeface="Verdana"/>
              </a:rPr>
              <a:t>6. FISCALIZACIÓN DE </a:t>
            </a:r>
            <a:r>
              <a:rPr lang="es-419" sz="1100" b="1" dirty="0">
                <a:latin typeface="Verdana"/>
                <a:ea typeface="Verdana"/>
                <a:cs typeface="Verdana"/>
                <a:sym typeface="Verdana"/>
              </a:rPr>
              <a:t>ALTOS PATRIMONIOS</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7.1. Fiscalización de altos patrimonios</a:t>
            </a:r>
            <a:endParaRPr dirty="0"/>
          </a:p>
          <a:p>
            <a:pPr marL="12700" lvl="0" indent="0" algn="l" rtl="0">
              <a:lnSpc>
                <a:spcPct val="150000"/>
              </a:lnSpc>
              <a:spcBef>
                <a:spcPts val="0"/>
              </a:spcBef>
              <a:spcAft>
                <a:spcPts val="0"/>
              </a:spcAft>
              <a:buNone/>
            </a:pPr>
            <a:r>
              <a:rPr lang="es-CL" sz="1100" dirty="0">
                <a:latin typeface="Verdana"/>
                <a:ea typeface="Verdana"/>
                <a:cs typeface="Verdana"/>
                <a:sym typeface="Verdana"/>
              </a:rPr>
              <a:t>7.2. Prescripción de la acción de fiscalización</a:t>
            </a:r>
            <a:endParaRPr sz="1100" dirty="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Google Shape;110;p7"/>
          <p:cNvGrpSpPr/>
          <p:nvPr/>
        </p:nvGrpSpPr>
        <p:grpSpPr>
          <a:xfrm>
            <a:off x="-3175" y="-18545"/>
            <a:ext cx="7772912" cy="10058789"/>
            <a:chOff x="0" y="0"/>
            <a:chExt cx="7772912" cy="10058789"/>
          </a:xfrm>
        </p:grpSpPr>
        <p:sp>
          <p:nvSpPr>
            <p:cNvPr id="111" name="Google Shape;111;p7"/>
            <p:cNvSpPr/>
            <p:nvPr/>
          </p:nvSpPr>
          <p:spPr>
            <a:xfrm>
              <a:off x="0" y="5186434"/>
              <a:ext cx="1724660" cy="4872355"/>
            </a:xfrm>
            <a:custGeom>
              <a:avLst/>
              <a:gdLst/>
              <a:ahLst/>
              <a:cxnLst/>
              <a:rect l="l" t="t" r="r" b="b"/>
              <a:pathLst>
                <a:path w="1724660" h="4872355" extrusionOk="0">
                  <a:moveTo>
                    <a:pt x="1724176" y="4871965"/>
                  </a:moveTo>
                  <a:lnTo>
                    <a:pt x="0" y="0"/>
                  </a:lnTo>
                </a:path>
                <a:path w="1724660" h="4872355" extrusionOk="0">
                  <a:moveTo>
                    <a:pt x="1676678" y="4871965"/>
                  </a:moveTo>
                  <a:lnTo>
                    <a:pt x="0" y="134214"/>
                  </a:lnTo>
                </a:path>
                <a:path w="1724660" h="4872355" extrusionOk="0">
                  <a:moveTo>
                    <a:pt x="1629168" y="4871965"/>
                  </a:moveTo>
                  <a:lnTo>
                    <a:pt x="0" y="268446"/>
                  </a:lnTo>
                </a:path>
                <a:path w="1724660" h="4872355" extrusionOk="0">
                  <a:moveTo>
                    <a:pt x="1581669" y="4871965"/>
                  </a:moveTo>
                  <a:lnTo>
                    <a:pt x="0" y="402677"/>
                  </a:lnTo>
                </a:path>
                <a:path w="1724660" h="4872355" extrusionOk="0">
                  <a:moveTo>
                    <a:pt x="1534171" y="4871965"/>
                  </a:moveTo>
                  <a:lnTo>
                    <a:pt x="0" y="536891"/>
                  </a:lnTo>
                </a:path>
                <a:path w="1724660" h="4872355" extrusionOk="0">
                  <a:moveTo>
                    <a:pt x="1486662" y="4871965"/>
                  </a:moveTo>
                  <a:lnTo>
                    <a:pt x="0" y="671126"/>
                  </a:lnTo>
                </a:path>
                <a:path w="1724660" h="4872355" extrusionOk="0">
                  <a:moveTo>
                    <a:pt x="1439163" y="4871965"/>
                  </a:moveTo>
                  <a:lnTo>
                    <a:pt x="0" y="805355"/>
                  </a:lnTo>
                </a:path>
                <a:path w="1724660" h="4872355" extrusionOk="0">
                  <a:moveTo>
                    <a:pt x="1391665" y="4871965"/>
                  </a:moveTo>
                  <a:lnTo>
                    <a:pt x="0" y="939569"/>
                  </a:lnTo>
                </a:path>
                <a:path w="1724660" h="4872355" extrusionOk="0">
                  <a:moveTo>
                    <a:pt x="1344155" y="4871965"/>
                  </a:moveTo>
                  <a:lnTo>
                    <a:pt x="0" y="1073805"/>
                  </a:lnTo>
                </a:path>
                <a:path w="1724660" h="4872355" extrusionOk="0">
                  <a:moveTo>
                    <a:pt x="1296656" y="4871965"/>
                  </a:moveTo>
                  <a:lnTo>
                    <a:pt x="0" y="1208033"/>
                  </a:lnTo>
                </a:path>
                <a:path w="1724660" h="4872355" extrusionOk="0">
                  <a:moveTo>
                    <a:pt x="1249158" y="4871965"/>
                  </a:moveTo>
                  <a:lnTo>
                    <a:pt x="0" y="1342247"/>
                  </a:lnTo>
                </a:path>
                <a:path w="1724660" h="4872355" extrusionOk="0">
                  <a:moveTo>
                    <a:pt x="1201648" y="4871965"/>
                  </a:moveTo>
                  <a:lnTo>
                    <a:pt x="0" y="1476484"/>
                  </a:lnTo>
                </a:path>
                <a:path w="1724660" h="4872355" extrusionOk="0">
                  <a:moveTo>
                    <a:pt x="1154149" y="4871965"/>
                  </a:moveTo>
                  <a:lnTo>
                    <a:pt x="0" y="1610711"/>
                  </a:lnTo>
                </a:path>
                <a:path w="1724660" h="4872355" extrusionOk="0">
                  <a:moveTo>
                    <a:pt x="1106651" y="4871965"/>
                  </a:moveTo>
                  <a:lnTo>
                    <a:pt x="0" y="1744925"/>
                  </a:lnTo>
                </a:path>
                <a:path w="1724660" h="4872355" extrusionOk="0">
                  <a:moveTo>
                    <a:pt x="1059142" y="4871965"/>
                  </a:moveTo>
                  <a:lnTo>
                    <a:pt x="0" y="1879163"/>
                  </a:lnTo>
                </a:path>
                <a:path w="1724660" h="4872355" extrusionOk="0">
                  <a:moveTo>
                    <a:pt x="1011642" y="4871965"/>
                  </a:moveTo>
                  <a:lnTo>
                    <a:pt x="0" y="2013389"/>
                  </a:lnTo>
                </a:path>
                <a:path w="1724660" h="4872355" extrusionOk="0">
                  <a:moveTo>
                    <a:pt x="964144" y="4871965"/>
                  </a:moveTo>
                  <a:lnTo>
                    <a:pt x="0" y="2147603"/>
                  </a:lnTo>
                </a:path>
                <a:path w="1724660" h="4872355" extrusionOk="0">
                  <a:moveTo>
                    <a:pt x="916635" y="4871965"/>
                  </a:moveTo>
                  <a:lnTo>
                    <a:pt x="0" y="2281842"/>
                  </a:lnTo>
                </a:path>
                <a:path w="1724660" h="4872355" extrusionOk="0">
                  <a:moveTo>
                    <a:pt x="869136" y="4871965"/>
                  </a:moveTo>
                  <a:lnTo>
                    <a:pt x="0" y="2416067"/>
                  </a:lnTo>
                </a:path>
                <a:path w="1724660" h="4872355" extrusionOk="0">
                  <a:moveTo>
                    <a:pt x="821638" y="4871965"/>
                  </a:moveTo>
                  <a:lnTo>
                    <a:pt x="0" y="2550281"/>
                  </a:lnTo>
                </a:path>
                <a:path w="1724660" h="4872355" extrusionOk="0">
                  <a:moveTo>
                    <a:pt x="774128" y="4871965"/>
                  </a:moveTo>
                  <a:lnTo>
                    <a:pt x="0" y="2684521"/>
                  </a:lnTo>
                </a:path>
                <a:path w="1724660" h="4872355" extrusionOk="0">
                  <a:moveTo>
                    <a:pt x="726629" y="4871965"/>
                  </a:moveTo>
                  <a:lnTo>
                    <a:pt x="0" y="2818745"/>
                  </a:lnTo>
                </a:path>
                <a:path w="1724660" h="4872355" extrusionOk="0">
                  <a:moveTo>
                    <a:pt x="679131" y="4871965"/>
                  </a:moveTo>
                  <a:lnTo>
                    <a:pt x="0" y="2952959"/>
                  </a:lnTo>
                </a:path>
                <a:path w="1724660" h="4872355" extrusionOk="0">
                  <a:moveTo>
                    <a:pt x="631621" y="4871965"/>
                  </a:moveTo>
                  <a:lnTo>
                    <a:pt x="0" y="3087200"/>
                  </a:lnTo>
                </a:path>
                <a:path w="1724660" h="4872355" extrusionOk="0">
                  <a:moveTo>
                    <a:pt x="584122" y="4871965"/>
                  </a:moveTo>
                  <a:lnTo>
                    <a:pt x="0" y="3221423"/>
                  </a:lnTo>
                </a:path>
                <a:path w="1724660" h="4872355" extrusionOk="0">
                  <a:moveTo>
                    <a:pt x="536624" y="4871965"/>
                  </a:moveTo>
                  <a:lnTo>
                    <a:pt x="0" y="3355637"/>
                  </a:lnTo>
                </a:path>
                <a:path w="1724660" h="4872355" extrusionOk="0">
                  <a:moveTo>
                    <a:pt x="489115" y="4871965"/>
                  </a:moveTo>
                  <a:lnTo>
                    <a:pt x="0" y="3489879"/>
                  </a:lnTo>
                </a:path>
                <a:path w="1724660" h="4872355" extrusionOk="0">
                  <a:moveTo>
                    <a:pt x="441616" y="4871965"/>
                  </a:moveTo>
                  <a:lnTo>
                    <a:pt x="0" y="3624101"/>
                  </a:lnTo>
                </a:path>
                <a:path w="1724660" h="4872355" extrusionOk="0">
                  <a:moveTo>
                    <a:pt x="394118" y="4871965"/>
                  </a:moveTo>
                  <a:lnTo>
                    <a:pt x="0" y="3758315"/>
                  </a:lnTo>
                </a:path>
                <a:path w="1724660" h="4872355" extrusionOk="0">
                  <a:moveTo>
                    <a:pt x="346608" y="4871965"/>
                  </a:moveTo>
                  <a:lnTo>
                    <a:pt x="0" y="3892559"/>
                  </a:lnTo>
                </a:path>
                <a:path w="1724660" h="4872355" extrusionOk="0">
                  <a:moveTo>
                    <a:pt x="299109" y="4871965"/>
                  </a:moveTo>
                  <a:lnTo>
                    <a:pt x="0" y="4026779"/>
                  </a:lnTo>
                </a:path>
                <a:path w="1724660" h="4872355" extrusionOk="0">
                  <a:moveTo>
                    <a:pt x="251611" y="4871965"/>
                  </a:moveTo>
                  <a:lnTo>
                    <a:pt x="0" y="4160993"/>
                  </a:lnTo>
                </a:path>
                <a:path w="1724660" h="4872355" extrusionOk="0">
                  <a:moveTo>
                    <a:pt x="204101" y="4871965"/>
                  </a:moveTo>
                  <a:lnTo>
                    <a:pt x="0" y="4295238"/>
                  </a:lnTo>
                </a:path>
                <a:path w="1724660" h="4872355" extrusionOk="0">
                  <a:moveTo>
                    <a:pt x="156602" y="4871965"/>
                  </a:moveTo>
                  <a:lnTo>
                    <a:pt x="0" y="4429457"/>
                  </a:lnTo>
                </a:path>
                <a:path w="1724660" h="4872355" extrusionOk="0">
                  <a:moveTo>
                    <a:pt x="109104" y="4871965"/>
                  </a:moveTo>
                  <a:lnTo>
                    <a:pt x="0" y="4563671"/>
                  </a:lnTo>
                </a:path>
                <a:path w="1724660" h="4872355" extrusionOk="0">
                  <a:moveTo>
                    <a:pt x="61595" y="4871965"/>
                  </a:moveTo>
                  <a:lnTo>
                    <a:pt x="0" y="4697917"/>
                  </a:lnTo>
                </a:path>
                <a:path w="1724660" h="4872355" extrusionOk="0">
                  <a:moveTo>
                    <a:pt x="14096" y="4871965"/>
                  </a:moveTo>
                  <a:lnTo>
                    <a:pt x="0" y="4832134"/>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2" name="Google Shape;112;p7"/>
            <p:cNvSpPr/>
            <p:nvPr/>
          </p:nvSpPr>
          <p:spPr>
            <a:xfrm>
              <a:off x="0" y="0"/>
              <a:ext cx="4714240" cy="10058400"/>
            </a:xfrm>
            <a:custGeom>
              <a:avLst/>
              <a:gdLst/>
              <a:ahLst/>
              <a:cxnLst/>
              <a:rect l="l" t="t" r="r" b="b"/>
              <a:pathLst>
                <a:path w="4714240" h="10058400" extrusionOk="0">
                  <a:moveTo>
                    <a:pt x="4713937" y="10058400"/>
                  </a:moveTo>
                  <a:lnTo>
                    <a:pt x="1154294" y="0"/>
                  </a:lnTo>
                </a:path>
                <a:path w="4714240" h="10058400" extrusionOk="0">
                  <a:moveTo>
                    <a:pt x="4666439" y="10058400"/>
                  </a:moveTo>
                  <a:lnTo>
                    <a:pt x="1106796" y="0"/>
                  </a:lnTo>
                </a:path>
                <a:path w="4714240" h="10058400" extrusionOk="0">
                  <a:moveTo>
                    <a:pt x="4618929" y="10058400"/>
                  </a:moveTo>
                  <a:lnTo>
                    <a:pt x="1059297" y="0"/>
                  </a:lnTo>
                </a:path>
                <a:path w="4714240" h="10058400" extrusionOk="0">
                  <a:moveTo>
                    <a:pt x="4571430" y="10058400"/>
                  </a:moveTo>
                  <a:lnTo>
                    <a:pt x="1011787" y="0"/>
                  </a:lnTo>
                </a:path>
                <a:path w="4714240" h="10058400" extrusionOk="0">
                  <a:moveTo>
                    <a:pt x="4523932" y="10058400"/>
                  </a:moveTo>
                  <a:lnTo>
                    <a:pt x="964289" y="0"/>
                  </a:lnTo>
                </a:path>
                <a:path w="4714240" h="10058400" extrusionOk="0">
                  <a:moveTo>
                    <a:pt x="4476422" y="10058400"/>
                  </a:moveTo>
                  <a:lnTo>
                    <a:pt x="916790" y="0"/>
                  </a:lnTo>
                </a:path>
                <a:path w="4714240" h="10058400" extrusionOk="0">
                  <a:moveTo>
                    <a:pt x="4428923" y="10058400"/>
                  </a:moveTo>
                  <a:lnTo>
                    <a:pt x="869281" y="0"/>
                  </a:lnTo>
                </a:path>
                <a:path w="4714240" h="10058400" extrusionOk="0">
                  <a:moveTo>
                    <a:pt x="4381425" y="10058400"/>
                  </a:moveTo>
                  <a:lnTo>
                    <a:pt x="821783" y="0"/>
                  </a:lnTo>
                </a:path>
                <a:path w="4714240" h="10058400" extrusionOk="0">
                  <a:moveTo>
                    <a:pt x="4333916" y="10058400"/>
                  </a:moveTo>
                  <a:lnTo>
                    <a:pt x="774284" y="0"/>
                  </a:lnTo>
                </a:path>
                <a:path w="4714240" h="10058400" extrusionOk="0">
                  <a:moveTo>
                    <a:pt x="4286416" y="10058400"/>
                  </a:moveTo>
                  <a:lnTo>
                    <a:pt x="726774" y="0"/>
                  </a:lnTo>
                </a:path>
                <a:path w="4714240" h="10058400" extrusionOk="0">
                  <a:moveTo>
                    <a:pt x="4238918" y="10058400"/>
                  </a:moveTo>
                  <a:lnTo>
                    <a:pt x="679276" y="0"/>
                  </a:lnTo>
                </a:path>
                <a:path w="4714240" h="10058400" extrusionOk="0">
                  <a:moveTo>
                    <a:pt x="4191409" y="10058400"/>
                  </a:moveTo>
                  <a:lnTo>
                    <a:pt x="631777" y="0"/>
                  </a:lnTo>
                </a:path>
                <a:path w="4714240" h="10058400" extrusionOk="0">
                  <a:moveTo>
                    <a:pt x="4143910" y="10058400"/>
                  </a:moveTo>
                  <a:lnTo>
                    <a:pt x="584267" y="0"/>
                  </a:lnTo>
                </a:path>
                <a:path w="4714240" h="10058400" extrusionOk="0">
                  <a:moveTo>
                    <a:pt x="4096412" y="10058400"/>
                  </a:moveTo>
                  <a:lnTo>
                    <a:pt x="536769" y="0"/>
                  </a:lnTo>
                </a:path>
                <a:path w="4714240" h="10058400" extrusionOk="0">
                  <a:moveTo>
                    <a:pt x="4048902" y="10058400"/>
                  </a:moveTo>
                  <a:lnTo>
                    <a:pt x="489270" y="0"/>
                  </a:lnTo>
                </a:path>
                <a:path w="4714240" h="10058400" extrusionOk="0">
                  <a:moveTo>
                    <a:pt x="4001403" y="10058400"/>
                  </a:moveTo>
                  <a:lnTo>
                    <a:pt x="441761" y="0"/>
                  </a:lnTo>
                </a:path>
                <a:path w="4714240" h="10058400" extrusionOk="0">
                  <a:moveTo>
                    <a:pt x="3953905" y="10058400"/>
                  </a:moveTo>
                  <a:lnTo>
                    <a:pt x="394263" y="0"/>
                  </a:lnTo>
                </a:path>
                <a:path w="4714240" h="10058400" extrusionOk="0">
                  <a:moveTo>
                    <a:pt x="3906395" y="10058400"/>
                  </a:moveTo>
                  <a:lnTo>
                    <a:pt x="346764" y="0"/>
                  </a:lnTo>
                </a:path>
                <a:path w="4714240" h="10058400" extrusionOk="0">
                  <a:moveTo>
                    <a:pt x="3858896" y="10058400"/>
                  </a:moveTo>
                  <a:lnTo>
                    <a:pt x="299254" y="0"/>
                  </a:lnTo>
                </a:path>
                <a:path w="4714240" h="10058400" extrusionOk="0">
                  <a:moveTo>
                    <a:pt x="3811398" y="10058400"/>
                  </a:moveTo>
                  <a:lnTo>
                    <a:pt x="251756" y="0"/>
                  </a:lnTo>
                </a:path>
                <a:path w="4714240" h="10058400" extrusionOk="0">
                  <a:moveTo>
                    <a:pt x="3763889" y="10058400"/>
                  </a:moveTo>
                  <a:lnTo>
                    <a:pt x="204257" y="0"/>
                  </a:lnTo>
                </a:path>
                <a:path w="4714240" h="10058400" extrusionOk="0">
                  <a:moveTo>
                    <a:pt x="3716390" y="10058400"/>
                  </a:moveTo>
                  <a:lnTo>
                    <a:pt x="156747" y="0"/>
                  </a:lnTo>
                </a:path>
                <a:path w="4714240" h="10058400" extrusionOk="0">
                  <a:moveTo>
                    <a:pt x="3668892" y="10058400"/>
                  </a:moveTo>
                  <a:lnTo>
                    <a:pt x="109249" y="0"/>
                  </a:lnTo>
                </a:path>
                <a:path w="4714240" h="10058400" extrusionOk="0">
                  <a:moveTo>
                    <a:pt x="3621382" y="10058400"/>
                  </a:moveTo>
                  <a:lnTo>
                    <a:pt x="61750" y="0"/>
                  </a:lnTo>
                </a:path>
                <a:path w="4714240" h="10058400" extrusionOk="0">
                  <a:moveTo>
                    <a:pt x="3573883" y="10058400"/>
                  </a:moveTo>
                  <a:lnTo>
                    <a:pt x="14240" y="0"/>
                  </a:lnTo>
                </a:path>
                <a:path w="4714240" h="10058400" extrusionOk="0">
                  <a:moveTo>
                    <a:pt x="3526385" y="10058400"/>
                  </a:moveTo>
                  <a:lnTo>
                    <a:pt x="0" y="93973"/>
                  </a:lnTo>
                </a:path>
                <a:path w="4714240" h="10058400" extrusionOk="0">
                  <a:moveTo>
                    <a:pt x="3478875" y="10058400"/>
                  </a:moveTo>
                  <a:lnTo>
                    <a:pt x="0" y="228190"/>
                  </a:lnTo>
                </a:path>
                <a:path w="4714240" h="10058400" extrusionOk="0">
                  <a:moveTo>
                    <a:pt x="3431376" y="10058400"/>
                  </a:moveTo>
                  <a:lnTo>
                    <a:pt x="0" y="362437"/>
                  </a:lnTo>
                </a:path>
                <a:path w="4714240" h="10058400" extrusionOk="0">
                  <a:moveTo>
                    <a:pt x="3383878" y="10058400"/>
                  </a:moveTo>
                  <a:lnTo>
                    <a:pt x="0" y="496651"/>
                  </a:lnTo>
                </a:path>
                <a:path w="4714240" h="10058400" extrusionOk="0">
                  <a:moveTo>
                    <a:pt x="3336369" y="10058400"/>
                  </a:moveTo>
                  <a:lnTo>
                    <a:pt x="0" y="630870"/>
                  </a:lnTo>
                </a:path>
                <a:path w="4714240" h="10058400" extrusionOk="0">
                  <a:moveTo>
                    <a:pt x="3288870" y="10058400"/>
                  </a:moveTo>
                  <a:lnTo>
                    <a:pt x="0" y="765115"/>
                  </a:lnTo>
                </a:path>
                <a:path w="4714240" h="10058400" extrusionOk="0">
                  <a:moveTo>
                    <a:pt x="3241372" y="10058400"/>
                  </a:moveTo>
                  <a:lnTo>
                    <a:pt x="0" y="899329"/>
                  </a:lnTo>
                </a:path>
                <a:path w="4714240" h="10058400" extrusionOk="0">
                  <a:moveTo>
                    <a:pt x="3193862" y="10058400"/>
                  </a:moveTo>
                  <a:lnTo>
                    <a:pt x="0" y="1033549"/>
                  </a:lnTo>
                </a:path>
                <a:path w="4714240" h="10058400" extrusionOk="0">
                  <a:moveTo>
                    <a:pt x="3146363" y="10058400"/>
                  </a:moveTo>
                  <a:lnTo>
                    <a:pt x="0" y="1167793"/>
                  </a:lnTo>
                </a:path>
                <a:path w="4714240" h="10058400" extrusionOk="0">
                  <a:moveTo>
                    <a:pt x="3098865" y="10058400"/>
                  </a:moveTo>
                  <a:lnTo>
                    <a:pt x="0" y="1302007"/>
                  </a:lnTo>
                </a:path>
                <a:path w="4714240" h="10058400" extrusionOk="0">
                  <a:moveTo>
                    <a:pt x="3051355" y="10058400"/>
                  </a:moveTo>
                  <a:lnTo>
                    <a:pt x="0" y="1436228"/>
                  </a:lnTo>
                </a:path>
                <a:path w="4714240" h="10058400" extrusionOk="0">
                  <a:moveTo>
                    <a:pt x="3003856" y="10058400"/>
                  </a:moveTo>
                  <a:lnTo>
                    <a:pt x="0" y="1570471"/>
                  </a:lnTo>
                </a:path>
                <a:path w="4714240" h="10058400" extrusionOk="0">
                  <a:moveTo>
                    <a:pt x="2956358" y="10058400"/>
                  </a:moveTo>
                  <a:lnTo>
                    <a:pt x="0" y="1704685"/>
                  </a:lnTo>
                </a:path>
                <a:path w="4714240" h="10058400" extrusionOk="0">
                  <a:moveTo>
                    <a:pt x="2908849" y="10058400"/>
                  </a:moveTo>
                  <a:lnTo>
                    <a:pt x="0" y="1838907"/>
                  </a:lnTo>
                </a:path>
                <a:path w="4714240" h="10058400" extrusionOk="0">
                  <a:moveTo>
                    <a:pt x="2861349" y="10058400"/>
                  </a:moveTo>
                  <a:lnTo>
                    <a:pt x="0" y="1973149"/>
                  </a:lnTo>
                </a:path>
                <a:path w="4714240" h="10058400" extrusionOk="0">
                  <a:moveTo>
                    <a:pt x="2813851" y="10058400"/>
                  </a:moveTo>
                  <a:lnTo>
                    <a:pt x="0" y="2107363"/>
                  </a:lnTo>
                </a:path>
                <a:path w="4714240" h="10058400" extrusionOk="0">
                  <a:moveTo>
                    <a:pt x="2766342" y="10058400"/>
                  </a:moveTo>
                  <a:lnTo>
                    <a:pt x="0" y="2241586"/>
                  </a:lnTo>
                </a:path>
                <a:path w="4714240" h="10058400" extrusionOk="0">
                  <a:moveTo>
                    <a:pt x="2718843" y="10058400"/>
                  </a:moveTo>
                  <a:lnTo>
                    <a:pt x="0" y="2375827"/>
                  </a:lnTo>
                </a:path>
                <a:path w="4714240" h="10058400" extrusionOk="0">
                  <a:moveTo>
                    <a:pt x="2671345" y="10058400"/>
                  </a:moveTo>
                  <a:lnTo>
                    <a:pt x="0" y="2510041"/>
                  </a:lnTo>
                </a:path>
                <a:path w="4714240" h="10058400" extrusionOk="0">
                  <a:moveTo>
                    <a:pt x="2623835" y="10058400"/>
                  </a:moveTo>
                  <a:lnTo>
                    <a:pt x="0" y="2644265"/>
                  </a:lnTo>
                </a:path>
                <a:path w="4714240" h="10058400" extrusionOk="0">
                  <a:moveTo>
                    <a:pt x="2576336" y="10058400"/>
                  </a:moveTo>
                  <a:lnTo>
                    <a:pt x="0" y="2778505"/>
                  </a:lnTo>
                </a:path>
                <a:path w="4714240" h="10058400" extrusionOk="0">
                  <a:moveTo>
                    <a:pt x="2528838" y="10058400"/>
                  </a:moveTo>
                  <a:lnTo>
                    <a:pt x="0" y="2912719"/>
                  </a:lnTo>
                </a:path>
                <a:path w="4714240" h="10058400" extrusionOk="0">
                  <a:moveTo>
                    <a:pt x="2481328" y="10058400"/>
                  </a:moveTo>
                  <a:lnTo>
                    <a:pt x="0" y="3046944"/>
                  </a:lnTo>
                </a:path>
                <a:path w="4714240" h="10058400" extrusionOk="0">
                  <a:moveTo>
                    <a:pt x="2433829" y="10058400"/>
                  </a:moveTo>
                  <a:lnTo>
                    <a:pt x="0" y="3181182"/>
                  </a:lnTo>
                </a:path>
                <a:path w="4714240" h="10058400" extrusionOk="0">
                  <a:moveTo>
                    <a:pt x="2386331" y="10058400"/>
                  </a:moveTo>
                  <a:lnTo>
                    <a:pt x="0" y="3315396"/>
                  </a:lnTo>
                </a:path>
                <a:path w="4714240" h="10058400" extrusionOk="0">
                  <a:moveTo>
                    <a:pt x="2338822" y="10058400"/>
                  </a:moveTo>
                  <a:lnTo>
                    <a:pt x="0" y="3449623"/>
                  </a:lnTo>
                </a:path>
                <a:path w="4714240" h="10058400" extrusionOk="0">
                  <a:moveTo>
                    <a:pt x="2291323" y="10058400"/>
                  </a:moveTo>
                  <a:lnTo>
                    <a:pt x="0" y="3583860"/>
                  </a:lnTo>
                </a:path>
                <a:path w="4714240" h="10058400" extrusionOk="0">
                  <a:moveTo>
                    <a:pt x="2243825" y="10058400"/>
                  </a:moveTo>
                  <a:lnTo>
                    <a:pt x="0" y="3718074"/>
                  </a:lnTo>
                </a:path>
                <a:path w="4714240" h="10058400" extrusionOk="0">
                  <a:moveTo>
                    <a:pt x="2196315" y="10058400"/>
                  </a:moveTo>
                  <a:lnTo>
                    <a:pt x="0" y="3852303"/>
                  </a:lnTo>
                </a:path>
                <a:path w="4714240" h="10058400" extrusionOk="0">
                  <a:moveTo>
                    <a:pt x="2148816" y="10058400"/>
                  </a:moveTo>
                  <a:lnTo>
                    <a:pt x="0" y="3986538"/>
                  </a:lnTo>
                </a:path>
                <a:path w="4714240" h="10058400" extrusionOk="0">
                  <a:moveTo>
                    <a:pt x="2101318" y="10058400"/>
                  </a:moveTo>
                  <a:lnTo>
                    <a:pt x="0" y="4120752"/>
                  </a:lnTo>
                </a:path>
                <a:path w="4714240" h="10058400" extrusionOk="0">
                  <a:moveTo>
                    <a:pt x="2053808" y="10058400"/>
                  </a:moveTo>
                  <a:lnTo>
                    <a:pt x="0" y="4254982"/>
                  </a:lnTo>
                </a:path>
                <a:path w="4714240" h="10058400" extrusionOk="0">
                  <a:moveTo>
                    <a:pt x="2006309" y="10058400"/>
                  </a:moveTo>
                  <a:lnTo>
                    <a:pt x="0" y="4389216"/>
                  </a:lnTo>
                </a:path>
                <a:path w="4714240" h="10058400" extrusionOk="0">
                  <a:moveTo>
                    <a:pt x="1958811" y="10058400"/>
                  </a:moveTo>
                  <a:lnTo>
                    <a:pt x="0" y="4523430"/>
                  </a:lnTo>
                </a:path>
                <a:path w="4714240" h="10058400" extrusionOk="0">
                  <a:moveTo>
                    <a:pt x="1911302" y="10058400"/>
                  </a:moveTo>
                  <a:lnTo>
                    <a:pt x="0" y="4657661"/>
                  </a:lnTo>
                </a:path>
                <a:path w="4714240" h="10058400" extrusionOk="0">
                  <a:moveTo>
                    <a:pt x="1863803" y="10058400"/>
                  </a:moveTo>
                  <a:lnTo>
                    <a:pt x="0" y="4791894"/>
                  </a:lnTo>
                </a:path>
                <a:path w="4714240" h="10058400" extrusionOk="0">
                  <a:moveTo>
                    <a:pt x="1816305" y="10058400"/>
                  </a:moveTo>
                  <a:lnTo>
                    <a:pt x="0" y="4926108"/>
                  </a:lnTo>
                </a:path>
                <a:path w="4714240" h="10058400" extrusionOk="0">
                  <a:moveTo>
                    <a:pt x="1768795" y="10058400"/>
                  </a:moveTo>
                  <a:lnTo>
                    <a:pt x="0" y="506034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3" name="Google Shape;113;p7"/>
            <p:cNvSpPr/>
            <p:nvPr/>
          </p:nvSpPr>
          <p:spPr>
            <a:xfrm>
              <a:off x="1195403" y="0"/>
              <a:ext cx="6504940" cy="10058400"/>
            </a:xfrm>
            <a:custGeom>
              <a:avLst/>
              <a:gdLst/>
              <a:ahLst/>
              <a:cxnLst/>
              <a:rect l="l" t="t" r="r" b="b"/>
              <a:pathLst>
                <a:path w="6504940" h="10058400" extrusionOk="0">
                  <a:moveTo>
                    <a:pt x="6504773" y="10058400"/>
                  </a:moveTo>
                  <a:lnTo>
                    <a:pt x="2945130" y="0"/>
                  </a:lnTo>
                </a:path>
                <a:path w="6504940" h="10058400" extrusionOk="0">
                  <a:moveTo>
                    <a:pt x="6457275" y="10058400"/>
                  </a:moveTo>
                  <a:lnTo>
                    <a:pt x="2897632" y="0"/>
                  </a:lnTo>
                </a:path>
                <a:path w="6504940" h="10058400" extrusionOk="0">
                  <a:moveTo>
                    <a:pt x="6409765" y="10058400"/>
                  </a:moveTo>
                  <a:lnTo>
                    <a:pt x="2850133" y="0"/>
                  </a:lnTo>
                </a:path>
                <a:path w="6504940" h="10058400" extrusionOk="0">
                  <a:moveTo>
                    <a:pt x="6362266" y="10058400"/>
                  </a:moveTo>
                  <a:lnTo>
                    <a:pt x="2802624" y="0"/>
                  </a:lnTo>
                </a:path>
                <a:path w="6504940" h="10058400" extrusionOk="0">
                  <a:moveTo>
                    <a:pt x="6314768" y="10058400"/>
                  </a:moveTo>
                  <a:lnTo>
                    <a:pt x="2755126" y="0"/>
                  </a:lnTo>
                </a:path>
                <a:path w="6504940" h="10058400" extrusionOk="0">
                  <a:moveTo>
                    <a:pt x="6267259" y="10058400"/>
                  </a:moveTo>
                  <a:lnTo>
                    <a:pt x="2707627" y="0"/>
                  </a:lnTo>
                </a:path>
                <a:path w="6504940" h="10058400" extrusionOk="0">
                  <a:moveTo>
                    <a:pt x="6219759" y="10058400"/>
                  </a:moveTo>
                  <a:lnTo>
                    <a:pt x="2660117" y="0"/>
                  </a:lnTo>
                </a:path>
                <a:path w="6504940" h="10058400" extrusionOk="0">
                  <a:moveTo>
                    <a:pt x="6172261" y="10058400"/>
                  </a:moveTo>
                  <a:lnTo>
                    <a:pt x="2612619" y="0"/>
                  </a:lnTo>
                </a:path>
                <a:path w="6504940" h="10058400" extrusionOk="0">
                  <a:moveTo>
                    <a:pt x="6124752" y="10058400"/>
                  </a:moveTo>
                  <a:lnTo>
                    <a:pt x="2565120" y="0"/>
                  </a:lnTo>
                </a:path>
                <a:path w="6504940" h="10058400" extrusionOk="0">
                  <a:moveTo>
                    <a:pt x="6077253" y="10058400"/>
                  </a:moveTo>
                  <a:lnTo>
                    <a:pt x="2517610" y="0"/>
                  </a:lnTo>
                </a:path>
                <a:path w="6504940" h="10058400" extrusionOk="0">
                  <a:moveTo>
                    <a:pt x="6029755" y="10058400"/>
                  </a:moveTo>
                  <a:lnTo>
                    <a:pt x="2470112" y="0"/>
                  </a:lnTo>
                </a:path>
                <a:path w="6504940" h="10058400" extrusionOk="0">
                  <a:moveTo>
                    <a:pt x="5982245" y="10058400"/>
                  </a:moveTo>
                  <a:lnTo>
                    <a:pt x="2422613" y="0"/>
                  </a:lnTo>
                </a:path>
                <a:path w="6504940" h="10058400" extrusionOk="0">
                  <a:moveTo>
                    <a:pt x="5934746" y="10058400"/>
                  </a:moveTo>
                  <a:lnTo>
                    <a:pt x="2375104" y="0"/>
                  </a:lnTo>
                </a:path>
                <a:path w="6504940" h="10058400" extrusionOk="0">
                  <a:moveTo>
                    <a:pt x="5887248" y="10058400"/>
                  </a:moveTo>
                  <a:lnTo>
                    <a:pt x="2327606" y="0"/>
                  </a:lnTo>
                </a:path>
                <a:path w="6504940" h="10058400" extrusionOk="0">
                  <a:moveTo>
                    <a:pt x="5839738" y="10058400"/>
                  </a:moveTo>
                  <a:lnTo>
                    <a:pt x="2280107" y="0"/>
                  </a:lnTo>
                </a:path>
                <a:path w="6504940" h="10058400" extrusionOk="0">
                  <a:moveTo>
                    <a:pt x="5792239" y="10058400"/>
                  </a:moveTo>
                  <a:lnTo>
                    <a:pt x="2232597" y="0"/>
                  </a:lnTo>
                </a:path>
                <a:path w="6504940" h="10058400" extrusionOk="0">
                  <a:moveTo>
                    <a:pt x="5744741" y="10058400"/>
                  </a:moveTo>
                  <a:lnTo>
                    <a:pt x="2185099" y="0"/>
                  </a:lnTo>
                </a:path>
                <a:path w="6504940" h="10058400" extrusionOk="0">
                  <a:moveTo>
                    <a:pt x="5697232" y="10058400"/>
                  </a:moveTo>
                  <a:lnTo>
                    <a:pt x="2137600" y="0"/>
                  </a:lnTo>
                </a:path>
                <a:path w="6504940" h="10058400" extrusionOk="0">
                  <a:moveTo>
                    <a:pt x="5649733" y="10058400"/>
                  </a:moveTo>
                  <a:lnTo>
                    <a:pt x="2090090" y="0"/>
                  </a:lnTo>
                </a:path>
                <a:path w="6504940" h="10058400" extrusionOk="0">
                  <a:moveTo>
                    <a:pt x="5602235" y="10058400"/>
                  </a:moveTo>
                  <a:lnTo>
                    <a:pt x="2042592" y="0"/>
                  </a:lnTo>
                </a:path>
                <a:path w="6504940" h="10058400" extrusionOk="0">
                  <a:moveTo>
                    <a:pt x="5554725" y="10058400"/>
                  </a:moveTo>
                  <a:lnTo>
                    <a:pt x="1995093" y="0"/>
                  </a:lnTo>
                </a:path>
                <a:path w="6504940" h="10058400" extrusionOk="0">
                  <a:moveTo>
                    <a:pt x="5507226" y="10058400"/>
                  </a:moveTo>
                  <a:lnTo>
                    <a:pt x="1947584" y="0"/>
                  </a:lnTo>
                </a:path>
                <a:path w="6504940" h="10058400" extrusionOk="0">
                  <a:moveTo>
                    <a:pt x="5459728" y="10058400"/>
                  </a:moveTo>
                  <a:lnTo>
                    <a:pt x="1900086" y="0"/>
                  </a:lnTo>
                </a:path>
                <a:path w="6504940" h="10058400" extrusionOk="0">
                  <a:moveTo>
                    <a:pt x="5412218" y="10058400"/>
                  </a:moveTo>
                  <a:lnTo>
                    <a:pt x="1852587" y="0"/>
                  </a:lnTo>
                </a:path>
                <a:path w="6504940" h="10058400" extrusionOk="0">
                  <a:moveTo>
                    <a:pt x="5364719" y="10058400"/>
                  </a:moveTo>
                  <a:lnTo>
                    <a:pt x="1805077" y="0"/>
                  </a:lnTo>
                </a:path>
                <a:path w="6504940" h="10058400" extrusionOk="0">
                  <a:moveTo>
                    <a:pt x="5317221" y="10058400"/>
                  </a:moveTo>
                  <a:lnTo>
                    <a:pt x="1757579" y="0"/>
                  </a:lnTo>
                </a:path>
                <a:path w="6504940" h="10058400" extrusionOk="0">
                  <a:moveTo>
                    <a:pt x="5269712" y="10058400"/>
                  </a:moveTo>
                  <a:lnTo>
                    <a:pt x="1710080" y="0"/>
                  </a:lnTo>
                </a:path>
                <a:path w="6504940" h="10058400" extrusionOk="0">
                  <a:moveTo>
                    <a:pt x="5222213" y="10058400"/>
                  </a:moveTo>
                  <a:lnTo>
                    <a:pt x="1662570" y="0"/>
                  </a:lnTo>
                </a:path>
                <a:path w="6504940" h="10058400" extrusionOk="0">
                  <a:moveTo>
                    <a:pt x="5174715" y="10058400"/>
                  </a:moveTo>
                  <a:lnTo>
                    <a:pt x="1615072" y="0"/>
                  </a:lnTo>
                </a:path>
                <a:path w="6504940" h="10058400" extrusionOk="0">
                  <a:moveTo>
                    <a:pt x="5127205" y="10058400"/>
                  </a:moveTo>
                  <a:lnTo>
                    <a:pt x="1567573" y="0"/>
                  </a:lnTo>
                </a:path>
                <a:path w="6504940" h="10058400" extrusionOk="0">
                  <a:moveTo>
                    <a:pt x="5079706" y="10058400"/>
                  </a:moveTo>
                  <a:lnTo>
                    <a:pt x="1520063" y="0"/>
                  </a:lnTo>
                </a:path>
                <a:path w="6504940" h="10058400" extrusionOk="0">
                  <a:moveTo>
                    <a:pt x="5032208" y="10058400"/>
                  </a:moveTo>
                  <a:lnTo>
                    <a:pt x="1472565" y="0"/>
                  </a:lnTo>
                </a:path>
                <a:path w="6504940" h="10058400" extrusionOk="0">
                  <a:moveTo>
                    <a:pt x="4984698" y="10058400"/>
                  </a:moveTo>
                  <a:lnTo>
                    <a:pt x="1425066" y="0"/>
                  </a:lnTo>
                </a:path>
                <a:path w="6504940" h="10058400" extrusionOk="0">
                  <a:moveTo>
                    <a:pt x="4937199" y="10058400"/>
                  </a:moveTo>
                  <a:lnTo>
                    <a:pt x="1377557" y="0"/>
                  </a:lnTo>
                </a:path>
                <a:path w="6504940" h="10058400" extrusionOk="0">
                  <a:moveTo>
                    <a:pt x="4889701" y="10058400"/>
                  </a:moveTo>
                  <a:lnTo>
                    <a:pt x="1330059" y="0"/>
                  </a:lnTo>
                </a:path>
                <a:path w="6504940" h="10058400" extrusionOk="0">
                  <a:moveTo>
                    <a:pt x="4842192" y="10058400"/>
                  </a:moveTo>
                  <a:lnTo>
                    <a:pt x="1282560" y="0"/>
                  </a:lnTo>
                </a:path>
                <a:path w="6504940" h="10058400" extrusionOk="0">
                  <a:moveTo>
                    <a:pt x="4794692" y="10058400"/>
                  </a:moveTo>
                  <a:lnTo>
                    <a:pt x="1235050" y="0"/>
                  </a:lnTo>
                </a:path>
                <a:path w="6504940" h="10058400" extrusionOk="0">
                  <a:moveTo>
                    <a:pt x="4747194" y="10058400"/>
                  </a:moveTo>
                  <a:lnTo>
                    <a:pt x="1187552" y="0"/>
                  </a:lnTo>
                </a:path>
                <a:path w="6504940" h="10058400" extrusionOk="0">
                  <a:moveTo>
                    <a:pt x="4699685" y="10058400"/>
                  </a:moveTo>
                  <a:lnTo>
                    <a:pt x="1140053" y="0"/>
                  </a:lnTo>
                </a:path>
                <a:path w="6504940" h="10058400" extrusionOk="0">
                  <a:moveTo>
                    <a:pt x="4652186" y="10058400"/>
                  </a:moveTo>
                  <a:lnTo>
                    <a:pt x="1092543" y="0"/>
                  </a:lnTo>
                </a:path>
                <a:path w="6504940" h="10058400" extrusionOk="0">
                  <a:moveTo>
                    <a:pt x="4604688" y="10058400"/>
                  </a:moveTo>
                  <a:lnTo>
                    <a:pt x="1045045" y="0"/>
                  </a:lnTo>
                </a:path>
                <a:path w="6504940" h="10058400" extrusionOk="0">
                  <a:moveTo>
                    <a:pt x="4557178" y="10058400"/>
                  </a:moveTo>
                  <a:lnTo>
                    <a:pt x="997546" y="0"/>
                  </a:lnTo>
                </a:path>
                <a:path w="6504940" h="10058400" extrusionOk="0">
                  <a:moveTo>
                    <a:pt x="4509679" y="10058400"/>
                  </a:moveTo>
                  <a:lnTo>
                    <a:pt x="950037" y="0"/>
                  </a:lnTo>
                </a:path>
                <a:path w="6504940" h="10058400" extrusionOk="0">
                  <a:moveTo>
                    <a:pt x="4462181" y="10058400"/>
                  </a:moveTo>
                  <a:lnTo>
                    <a:pt x="902539" y="0"/>
                  </a:lnTo>
                </a:path>
                <a:path w="6504940" h="10058400" extrusionOk="0">
                  <a:moveTo>
                    <a:pt x="4414671" y="10058400"/>
                  </a:moveTo>
                  <a:lnTo>
                    <a:pt x="855040" y="0"/>
                  </a:lnTo>
                </a:path>
                <a:path w="6504940" h="10058400" extrusionOk="0">
                  <a:moveTo>
                    <a:pt x="4367172" y="10058400"/>
                  </a:moveTo>
                  <a:lnTo>
                    <a:pt x="807530" y="0"/>
                  </a:lnTo>
                </a:path>
                <a:path w="6504940" h="10058400" extrusionOk="0">
                  <a:moveTo>
                    <a:pt x="4319674" y="10058400"/>
                  </a:moveTo>
                  <a:lnTo>
                    <a:pt x="760032" y="0"/>
                  </a:lnTo>
                </a:path>
                <a:path w="6504940" h="10058400" extrusionOk="0">
                  <a:moveTo>
                    <a:pt x="4272165" y="10058400"/>
                  </a:moveTo>
                  <a:lnTo>
                    <a:pt x="712533" y="0"/>
                  </a:lnTo>
                </a:path>
                <a:path w="6504940" h="10058400" extrusionOk="0">
                  <a:moveTo>
                    <a:pt x="4224666" y="10058400"/>
                  </a:moveTo>
                  <a:lnTo>
                    <a:pt x="665023" y="0"/>
                  </a:lnTo>
                </a:path>
                <a:path w="6504940" h="10058400" extrusionOk="0">
                  <a:moveTo>
                    <a:pt x="4177168" y="10058400"/>
                  </a:moveTo>
                  <a:lnTo>
                    <a:pt x="617525" y="0"/>
                  </a:lnTo>
                </a:path>
                <a:path w="6504940" h="10058400" extrusionOk="0">
                  <a:moveTo>
                    <a:pt x="4129658" y="10058400"/>
                  </a:moveTo>
                  <a:lnTo>
                    <a:pt x="570026" y="0"/>
                  </a:lnTo>
                </a:path>
                <a:path w="6504940" h="10058400" extrusionOk="0">
                  <a:moveTo>
                    <a:pt x="4082159" y="10058400"/>
                  </a:moveTo>
                  <a:lnTo>
                    <a:pt x="522517" y="0"/>
                  </a:lnTo>
                </a:path>
                <a:path w="6504940" h="10058400" extrusionOk="0">
                  <a:moveTo>
                    <a:pt x="4034661" y="10058400"/>
                  </a:moveTo>
                  <a:lnTo>
                    <a:pt x="475019" y="0"/>
                  </a:lnTo>
                </a:path>
                <a:path w="6504940" h="10058400" extrusionOk="0">
                  <a:moveTo>
                    <a:pt x="3987151" y="10058400"/>
                  </a:moveTo>
                  <a:lnTo>
                    <a:pt x="427520" y="0"/>
                  </a:lnTo>
                </a:path>
                <a:path w="6504940" h="10058400" extrusionOk="0">
                  <a:moveTo>
                    <a:pt x="3939652" y="10058400"/>
                  </a:moveTo>
                  <a:lnTo>
                    <a:pt x="380010" y="0"/>
                  </a:lnTo>
                </a:path>
                <a:path w="6504940" h="10058400" extrusionOk="0">
                  <a:moveTo>
                    <a:pt x="3892154" y="10058400"/>
                  </a:moveTo>
                  <a:lnTo>
                    <a:pt x="332512" y="0"/>
                  </a:lnTo>
                </a:path>
                <a:path w="6504940" h="10058400" extrusionOk="0">
                  <a:moveTo>
                    <a:pt x="3844645" y="10058400"/>
                  </a:moveTo>
                  <a:lnTo>
                    <a:pt x="285013" y="0"/>
                  </a:lnTo>
                </a:path>
                <a:path w="6504940" h="10058400" extrusionOk="0">
                  <a:moveTo>
                    <a:pt x="3797146" y="10058400"/>
                  </a:moveTo>
                  <a:lnTo>
                    <a:pt x="237503" y="0"/>
                  </a:lnTo>
                </a:path>
                <a:path w="6504940" h="10058400" extrusionOk="0">
                  <a:moveTo>
                    <a:pt x="3749648" y="10058400"/>
                  </a:moveTo>
                  <a:lnTo>
                    <a:pt x="190005" y="0"/>
                  </a:lnTo>
                </a:path>
                <a:path w="6504940" h="10058400" extrusionOk="0">
                  <a:moveTo>
                    <a:pt x="3702138" y="10058400"/>
                  </a:moveTo>
                  <a:lnTo>
                    <a:pt x="142506" y="0"/>
                  </a:lnTo>
                </a:path>
                <a:path w="6504940" h="10058400" extrusionOk="0">
                  <a:moveTo>
                    <a:pt x="3654639" y="10058400"/>
                  </a:moveTo>
                  <a:lnTo>
                    <a:pt x="94996" y="0"/>
                  </a:lnTo>
                </a:path>
                <a:path w="6504940" h="10058400" extrusionOk="0">
                  <a:moveTo>
                    <a:pt x="3607141" y="10058400"/>
                  </a:moveTo>
                  <a:lnTo>
                    <a:pt x="47498" y="0"/>
                  </a:lnTo>
                </a:path>
                <a:path w="6504940" h="10058400" extrusionOk="0">
                  <a:moveTo>
                    <a:pt x="3559631" y="10058400"/>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4" name="Google Shape;114;p7"/>
            <p:cNvSpPr/>
            <p:nvPr/>
          </p:nvSpPr>
          <p:spPr>
            <a:xfrm>
              <a:off x="4185162" y="0"/>
              <a:ext cx="3587750" cy="10058400"/>
            </a:xfrm>
            <a:custGeom>
              <a:avLst/>
              <a:gdLst/>
              <a:ahLst/>
              <a:cxnLst/>
              <a:rect l="l" t="t" r="r" b="b"/>
              <a:pathLst>
                <a:path w="3587750" h="10058400" extrusionOk="0">
                  <a:moveTo>
                    <a:pt x="3587237" y="1814385"/>
                  </a:moveTo>
                  <a:lnTo>
                    <a:pt x="2945130" y="0"/>
                  </a:lnTo>
                </a:path>
                <a:path w="3587750" h="10058400" extrusionOk="0">
                  <a:moveTo>
                    <a:pt x="3587237" y="1948599"/>
                  </a:moveTo>
                  <a:lnTo>
                    <a:pt x="2897632" y="0"/>
                  </a:lnTo>
                </a:path>
                <a:path w="3587750" h="10058400" extrusionOk="0">
                  <a:moveTo>
                    <a:pt x="3587237" y="2082822"/>
                  </a:moveTo>
                  <a:lnTo>
                    <a:pt x="2850133" y="0"/>
                  </a:lnTo>
                </a:path>
                <a:path w="3587750" h="10058400" extrusionOk="0">
                  <a:moveTo>
                    <a:pt x="3587237" y="2217063"/>
                  </a:moveTo>
                  <a:lnTo>
                    <a:pt x="2802624" y="0"/>
                  </a:lnTo>
                </a:path>
                <a:path w="3587750" h="10058400" extrusionOk="0">
                  <a:moveTo>
                    <a:pt x="3587237" y="2351277"/>
                  </a:moveTo>
                  <a:lnTo>
                    <a:pt x="2755126" y="0"/>
                  </a:lnTo>
                </a:path>
                <a:path w="3587750" h="10058400" extrusionOk="0">
                  <a:moveTo>
                    <a:pt x="3587237" y="2485501"/>
                  </a:moveTo>
                  <a:lnTo>
                    <a:pt x="2707627" y="0"/>
                  </a:lnTo>
                </a:path>
                <a:path w="3587750" h="10058400" extrusionOk="0">
                  <a:moveTo>
                    <a:pt x="3587237" y="2619741"/>
                  </a:moveTo>
                  <a:lnTo>
                    <a:pt x="2660117" y="0"/>
                  </a:lnTo>
                </a:path>
                <a:path w="3587750" h="10058400" extrusionOk="0">
                  <a:moveTo>
                    <a:pt x="3587237" y="2753955"/>
                  </a:moveTo>
                  <a:lnTo>
                    <a:pt x="2612619" y="0"/>
                  </a:lnTo>
                </a:path>
                <a:path w="3587750" h="10058400" extrusionOk="0">
                  <a:moveTo>
                    <a:pt x="3587237" y="2888180"/>
                  </a:moveTo>
                  <a:lnTo>
                    <a:pt x="2565120" y="0"/>
                  </a:lnTo>
                </a:path>
                <a:path w="3587750" h="10058400" extrusionOk="0">
                  <a:moveTo>
                    <a:pt x="3587237" y="3022419"/>
                  </a:moveTo>
                  <a:lnTo>
                    <a:pt x="2517610" y="0"/>
                  </a:lnTo>
                </a:path>
                <a:path w="3587750" h="10058400" extrusionOk="0">
                  <a:moveTo>
                    <a:pt x="3587237" y="3156633"/>
                  </a:moveTo>
                  <a:lnTo>
                    <a:pt x="2470112" y="0"/>
                  </a:lnTo>
                </a:path>
                <a:path w="3587750" h="10058400" extrusionOk="0">
                  <a:moveTo>
                    <a:pt x="3587237" y="3290859"/>
                  </a:moveTo>
                  <a:lnTo>
                    <a:pt x="2422613" y="0"/>
                  </a:lnTo>
                </a:path>
                <a:path w="3587750" h="10058400" extrusionOk="0">
                  <a:moveTo>
                    <a:pt x="3587237" y="3425097"/>
                  </a:moveTo>
                  <a:lnTo>
                    <a:pt x="2375104" y="0"/>
                  </a:lnTo>
                </a:path>
                <a:path w="3587750" h="10058400" extrusionOk="0">
                  <a:moveTo>
                    <a:pt x="3587237" y="3559311"/>
                  </a:moveTo>
                  <a:lnTo>
                    <a:pt x="2327606" y="0"/>
                  </a:lnTo>
                </a:path>
                <a:path w="3587750" h="10058400" extrusionOk="0">
                  <a:moveTo>
                    <a:pt x="3587237" y="3693538"/>
                  </a:moveTo>
                  <a:lnTo>
                    <a:pt x="2280107" y="0"/>
                  </a:lnTo>
                </a:path>
                <a:path w="3587750" h="10058400" extrusionOk="0">
                  <a:moveTo>
                    <a:pt x="3587237" y="3827775"/>
                  </a:moveTo>
                  <a:lnTo>
                    <a:pt x="2232597" y="0"/>
                  </a:lnTo>
                </a:path>
                <a:path w="3587750" h="10058400" extrusionOk="0">
                  <a:moveTo>
                    <a:pt x="3587237" y="3961989"/>
                  </a:moveTo>
                  <a:lnTo>
                    <a:pt x="2185099" y="0"/>
                  </a:lnTo>
                </a:path>
                <a:path w="3587750" h="10058400" extrusionOk="0">
                  <a:moveTo>
                    <a:pt x="3587237" y="4096217"/>
                  </a:moveTo>
                  <a:lnTo>
                    <a:pt x="2137600" y="0"/>
                  </a:lnTo>
                </a:path>
                <a:path w="3587750" h="10058400" extrusionOk="0">
                  <a:moveTo>
                    <a:pt x="3587237" y="4230452"/>
                  </a:moveTo>
                  <a:lnTo>
                    <a:pt x="2090090" y="0"/>
                  </a:lnTo>
                </a:path>
                <a:path w="3587750" h="10058400" extrusionOk="0">
                  <a:moveTo>
                    <a:pt x="3587237" y="4364667"/>
                  </a:moveTo>
                  <a:lnTo>
                    <a:pt x="2042592" y="0"/>
                  </a:lnTo>
                </a:path>
                <a:path w="3587750" h="10058400" extrusionOk="0">
                  <a:moveTo>
                    <a:pt x="3587237" y="4498897"/>
                  </a:moveTo>
                  <a:lnTo>
                    <a:pt x="1995093" y="0"/>
                  </a:lnTo>
                </a:path>
                <a:path w="3587750" h="10058400" extrusionOk="0">
                  <a:moveTo>
                    <a:pt x="3587237" y="4633130"/>
                  </a:moveTo>
                  <a:lnTo>
                    <a:pt x="1947584" y="0"/>
                  </a:lnTo>
                </a:path>
                <a:path w="3587750" h="10058400" extrusionOk="0">
                  <a:moveTo>
                    <a:pt x="3587237" y="4767344"/>
                  </a:moveTo>
                  <a:lnTo>
                    <a:pt x="1900086" y="0"/>
                  </a:lnTo>
                </a:path>
                <a:path w="3587750" h="10058400" extrusionOk="0">
                  <a:moveTo>
                    <a:pt x="3587237" y="4901576"/>
                  </a:moveTo>
                  <a:lnTo>
                    <a:pt x="1852587" y="0"/>
                  </a:lnTo>
                </a:path>
                <a:path w="3587750" h="10058400" extrusionOk="0">
                  <a:moveTo>
                    <a:pt x="3587237" y="5035808"/>
                  </a:moveTo>
                  <a:lnTo>
                    <a:pt x="1805077" y="0"/>
                  </a:lnTo>
                </a:path>
                <a:path w="3587750" h="10058400" extrusionOk="0">
                  <a:moveTo>
                    <a:pt x="3587237" y="5170022"/>
                  </a:moveTo>
                  <a:lnTo>
                    <a:pt x="1757579" y="0"/>
                  </a:lnTo>
                </a:path>
                <a:path w="3587750" h="10058400" extrusionOk="0">
                  <a:moveTo>
                    <a:pt x="3587237" y="5304255"/>
                  </a:moveTo>
                  <a:lnTo>
                    <a:pt x="1710080" y="0"/>
                  </a:lnTo>
                </a:path>
                <a:path w="3587750" h="10058400" extrusionOk="0">
                  <a:moveTo>
                    <a:pt x="3587237" y="5438486"/>
                  </a:moveTo>
                  <a:lnTo>
                    <a:pt x="1662570" y="0"/>
                  </a:lnTo>
                </a:path>
                <a:path w="3587750" h="10058400" extrusionOk="0">
                  <a:moveTo>
                    <a:pt x="3587237" y="5572700"/>
                  </a:moveTo>
                  <a:lnTo>
                    <a:pt x="1615072" y="0"/>
                  </a:lnTo>
                </a:path>
                <a:path w="3587750" h="10058400" extrusionOk="0">
                  <a:moveTo>
                    <a:pt x="3587237" y="5706934"/>
                  </a:moveTo>
                  <a:lnTo>
                    <a:pt x="1567573" y="0"/>
                  </a:lnTo>
                </a:path>
                <a:path w="3587750" h="10058400" extrusionOk="0">
                  <a:moveTo>
                    <a:pt x="3587237" y="5841164"/>
                  </a:moveTo>
                  <a:lnTo>
                    <a:pt x="1520063" y="0"/>
                  </a:lnTo>
                </a:path>
                <a:path w="3587750" h="10058400" extrusionOk="0">
                  <a:moveTo>
                    <a:pt x="3587237" y="5975378"/>
                  </a:moveTo>
                  <a:lnTo>
                    <a:pt x="1472565" y="0"/>
                  </a:lnTo>
                </a:path>
                <a:path w="3587750" h="10058400" extrusionOk="0">
                  <a:moveTo>
                    <a:pt x="3587237" y="6109613"/>
                  </a:moveTo>
                  <a:lnTo>
                    <a:pt x="1425066" y="0"/>
                  </a:lnTo>
                </a:path>
                <a:path w="3587750" h="10058400" extrusionOk="0">
                  <a:moveTo>
                    <a:pt x="3587237" y="6243842"/>
                  </a:moveTo>
                  <a:lnTo>
                    <a:pt x="1377557" y="0"/>
                  </a:lnTo>
                </a:path>
                <a:path w="3587750" h="10058400" extrusionOk="0">
                  <a:moveTo>
                    <a:pt x="3587237" y="6378056"/>
                  </a:moveTo>
                  <a:lnTo>
                    <a:pt x="1330059" y="0"/>
                  </a:lnTo>
                </a:path>
                <a:path w="3587750" h="10058400" extrusionOk="0">
                  <a:moveTo>
                    <a:pt x="3587237" y="6512292"/>
                  </a:moveTo>
                  <a:lnTo>
                    <a:pt x="1282560" y="0"/>
                  </a:lnTo>
                </a:path>
                <a:path w="3587750" h="10058400" extrusionOk="0">
                  <a:moveTo>
                    <a:pt x="3587237" y="6646520"/>
                  </a:moveTo>
                  <a:lnTo>
                    <a:pt x="1235050" y="0"/>
                  </a:lnTo>
                </a:path>
                <a:path w="3587750" h="10058400" extrusionOk="0">
                  <a:moveTo>
                    <a:pt x="3587237" y="6780734"/>
                  </a:moveTo>
                  <a:lnTo>
                    <a:pt x="1187552" y="0"/>
                  </a:lnTo>
                </a:path>
                <a:path w="3587750" h="10058400" extrusionOk="0">
                  <a:moveTo>
                    <a:pt x="3587237" y="6914971"/>
                  </a:moveTo>
                  <a:lnTo>
                    <a:pt x="1140053" y="0"/>
                  </a:lnTo>
                </a:path>
                <a:path w="3587750" h="10058400" extrusionOk="0">
                  <a:moveTo>
                    <a:pt x="3587237" y="7049198"/>
                  </a:moveTo>
                  <a:lnTo>
                    <a:pt x="1092543" y="0"/>
                  </a:lnTo>
                </a:path>
                <a:path w="3587750" h="10058400" extrusionOk="0">
                  <a:moveTo>
                    <a:pt x="3587237" y="7183412"/>
                  </a:moveTo>
                  <a:lnTo>
                    <a:pt x="1045045" y="0"/>
                  </a:lnTo>
                </a:path>
                <a:path w="3587750" h="10058400" extrusionOk="0">
                  <a:moveTo>
                    <a:pt x="3587237" y="7317650"/>
                  </a:moveTo>
                  <a:lnTo>
                    <a:pt x="997546" y="0"/>
                  </a:lnTo>
                </a:path>
                <a:path w="3587750" h="10058400" extrusionOk="0">
                  <a:moveTo>
                    <a:pt x="3587237" y="7451876"/>
                  </a:moveTo>
                  <a:lnTo>
                    <a:pt x="950037" y="0"/>
                  </a:lnTo>
                </a:path>
                <a:path w="3587750" h="10058400" extrusionOk="0">
                  <a:moveTo>
                    <a:pt x="3587237" y="7586090"/>
                  </a:moveTo>
                  <a:lnTo>
                    <a:pt x="902539" y="0"/>
                  </a:lnTo>
                </a:path>
                <a:path w="3587750" h="10058400" extrusionOk="0">
                  <a:moveTo>
                    <a:pt x="3587237" y="7720330"/>
                  </a:moveTo>
                  <a:lnTo>
                    <a:pt x="855040" y="0"/>
                  </a:lnTo>
                </a:path>
                <a:path w="3587750" h="10058400" extrusionOk="0">
                  <a:moveTo>
                    <a:pt x="3587237" y="7854554"/>
                  </a:moveTo>
                  <a:lnTo>
                    <a:pt x="807530" y="0"/>
                  </a:lnTo>
                </a:path>
                <a:path w="3587750" h="10058400" extrusionOk="0">
                  <a:moveTo>
                    <a:pt x="3587237" y="7988768"/>
                  </a:moveTo>
                  <a:lnTo>
                    <a:pt x="760032" y="0"/>
                  </a:lnTo>
                </a:path>
                <a:path w="3587750" h="10058400" extrusionOk="0">
                  <a:moveTo>
                    <a:pt x="3587237" y="8123009"/>
                  </a:moveTo>
                  <a:lnTo>
                    <a:pt x="712533" y="0"/>
                  </a:lnTo>
                </a:path>
                <a:path w="3587750" h="10058400" extrusionOk="0">
                  <a:moveTo>
                    <a:pt x="3587237" y="8257232"/>
                  </a:moveTo>
                  <a:lnTo>
                    <a:pt x="665023" y="0"/>
                  </a:lnTo>
                </a:path>
                <a:path w="3587750" h="10058400" extrusionOk="0">
                  <a:moveTo>
                    <a:pt x="3587237" y="8391446"/>
                  </a:moveTo>
                  <a:lnTo>
                    <a:pt x="617525" y="0"/>
                  </a:lnTo>
                </a:path>
                <a:path w="3587750" h="10058400" extrusionOk="0">
                  <a:moveTo>
                    <a:pt x="3587237" y="8525688"/>
                  </a:moveTo>
                  <a:lnTo>
                    <a:pt x="570026" y="0"/>
                  </a:lnTo>
                </a:path>
                <a:path w="3587750" h="10058400" extrusionOk="0">
                  <a:moveTo>
                    <a:pt x="3587237" y="8659910"/>
                  </a:moveTo>
                  <a:lnTo>
                    <a:pt x="522517" y="0"/>
                  </a:lnTo>
                </a:path>
                <a:path w="3587750" h="10058400" extrusionOk="0">
                  <a:moveTo>
                    <a:pt x="3587237" y="8794124"/>
                  </a:moveTo>
                  <a:lnTo>
                    <a:pt x="475019" y="0"/>
                  </a:lnTo>
                </a:path>
                <a:path w="3587750" h="10058400" extrusionOk="0">
                  <a:moveTo>
                    <a:pt x="3587237" y="8928367"/>
                  </a:moveTo>
                  <a:lnTo>
                    <a:pt x="427520" y="0"/>
                  </a:lnTo>
                </a:path>
                <a:path w="3587750" h="10058400" extrusionOk="0">
                  <a:moveTo>
                    <a:pt x="3587237" y="9062587"/>
                  </a:moveTo>
                  <a:lnTo>
                    <a:pt x="380010" y="0"/>
                  </a:lnTo>
                </a:path>
                <a:path w="3587750" h="10058400" extrusionOk="0">
                  <a:moveTo>
                    <a:pt x="3587237" y="9196801"/>
                  </a:moveTo>
                  <a:lnTo>
                    <a:pt x="332512" y="0"/>
                  </a:lnTo>
                </a:path>
                <a:path w="3587750" h="10058400" extrusionOk="0">
                  <a:moveTo>
                    <a:pt x="3587237" y="9331046"/>
                  </a:moveTo>
                  <a:lnTo>
                    <a:pt x="285013" y="0"/>
                  </a:lnTo>
                </a:path>
                <a:path w="3587750" h="10058400" extrusionOk="0">
                  <a:moveTo>
                    <a:pt x="3587237" y="9465265"/>
                  </a:moveTo>
                  <a:lnTo>
                    <a:pt x="237503" y="0"/>
                  </a:lnTo>
                </a:path>
                <a:path w="3587750" h="10058400" extrusionOk="0">
                  <a:moveTo>
                    <a:pt x="3587237" y="9599479"/>
                  </a:moveTo>
                  <a:lnTo>
                    <a:pt x="190005" y="0"/>
                  </a:lnTo>
                </a:path>
                <a:path w="3587750" h="10058400" extrusionOk="0">
                  <a:moveTo>
                    <a:pt x="3587237" y="9733725"/>
                  </a:moveTo>
                  <a:lnTo>
                    <a:pt x="142506" y="0"/>
                  </a:lnTo>
                </a:path>
                <a:path w="3587750" h="10058400" extrusionOk="0">
                  <a:moveTo>
                    <a:pt x="3587237" y="9867943"/>
                  </a:moveTo>
                  <a:lnTo>
                    <a:pt x="94996" y="0"/>
                  </a:lnTo>
                </a:path>
                <a:path w="3587750" h="10058400" extrusionOk="0">
                  <a:moveTo>
                    <a:pt x="3587237" y="10002157"/>
                  </a:moveTo>
                  <a:lnTo>
                    <a:pt x="47498" y="0"/>
                  </a:lnTo>
                </a:path>
                <a:path w="3587750" h="10058400" extrusionOk="0">
                  <a:moveTo>
                    <a:pt x="3559631" y="10058400"/>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5" name="Google Shape;115;p7"/>
            <p:cNvSpPr/>
            <p:nvPr/>
          </p:nvSpPr>
          <p:spPr>
            <a:xfrm>
              <a:off x="7171403" y="0"/>
              <a:ext cx="601345" cy="1698625"/>
            </a:xfrm>
            <a:custGeom>
              <a:avLst/>
              <a:gdLst/>
              <a:ahLst/>
              <a:cxnLst/>
              <a:rect l="l" t="t" r="r" b="b"/>
              <a:pathLst>
                <a:path w="601345" h="1698625" extrusionOk="0">
                  <a:moveTo>
                    <a:pt x="600996" y="87510"/>
                  </a:moveTo>
                  <a:lnTo>
                    <a:pt x="570026" y="0"/>
                  </a:lnTo>
                </a:path>
                <a:path w="601345" h="1698625" extrusionOk="0">
                  <a:moveTo>
                    <a:pt x="600996" y="221757"/>
                  </a:moveTo>
                  <a:lnTo>
                    <a:pt x="522517" y="0"/>
                  </a:lnTo>
                </a:path>
                <a:path w="601345" h="1698625" extrusionOk="0">
                  <a:moveTo>
                    <a:pt x="600996" y="355971"/>
                  </a:moveTo>
                  <a:lnTo>
                    <a:pt x="475019" y="0"/>
                  </a:lnTo>
                </a:path>
                <a:path w="601345" h="1698625" extrusionOk="0">
                  <a:moveTo>
                    <a:pt x="600996" y="490189"/>
                  </a:moveTo>
                  <a:lnTo>
                    <a:pt x="427520" y="0"/>
                  </a:lnTo>
                </a:path>
                <a:path w="601345" h="1698625" extrusionOk="0">
                  <a:moveTo>
                    <a:pt x="600996" y="624435"/>
                  </a:moveTo>
                  <a:lnTo>
                    <a:pt x="380010" y="0"/>
                  </a:lnTo>
                </a:path>
                <a:path w="601345" h="1698625" extrusionOk="0">
                  <a:moveTo>
                    <a:pt x="600996" y="758649"/>
                  </a:moveTo>
                  <a:lnTo>
                    <a:pt x="332512" y="0"/>
                  </a:lnTo>
                </a:path>
                <a:path w="601345" h="1698625" extrusionOk="0">
                  <a:moveTo>
                    <a:pt x="600996" y="892868"/>
                  </a:moveTo>
                  <a:lnTo>
                    <a:pt x="285013" y="0"/>
                  </a:lnTo>
                </a:path>
                <a:path w="601345" h="1698625" extrusionOk="0">
                  <a:moveTo>
                    <a:pt x="600996" y="1027113"/>
                  </a:moveTo>
                  <a:lnTo>
                    <a:pt x="237503" y="0"/>
                  </a:lnTo>
                </a:path>
                <a:path w="601345" h="1698625" extrusionOk="0">
                  <a:moveTo>
                    <a:pt x="600996" y="1161327"/>
                  </a:moveTo>
                  <a:lnTo>
                    <a:pt x="190005" y="0"/>
                  </a:lnTo>
                </a:path>
                <a:path w="601345" h="1698625" extrusionOk="0">
                  <a:moveTo>
                    <a:pt x="600996" y="1295547"/>
                  </a:moveTo>
                  <a:lnTo>
                    <a:pt x="142506" y="0"/>
                  </a:lnTo>
                </a:path>
                <a:path w="601345" h="1698625" extrusionOk="0">
                  <a:moveTo>
                    <a:pt x="600996" y="1429791"/>
                  </a:moveTo>
                  <a:lnTo>
                    <a:pt x="94996" y="0"/>
                  </a:lnTo>
                </a:path>
                <a:path w="601345" h="1698625" extrusionOk="0">
                  <a:moveTo>
                    <a:pt x="600996" y="1564005"/>
                  </a:moveTo>
                  <a:lnTo>
                    <a:pt x="47498" y="0"/>
                  </a:lnTo>
                </a:path>
                <a:path w="601345" h="1698625" extrusionOk="0">
                  <a:moveTo>
                    <a:pt x="600996" y="1698227"/>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6" name="Google Shape;116;p7"/>
            <p:cNvSpPr/>
            <p:nvPr/>
          </p:nvSpPr>
          <p:spPr>
            <a:xfrm>
              <a:off x="822960" y="1397736"/>
              <a:ext cx="6126480" cy="8632190"/>
            </a:xfrm>
            <a:custGeom>
              <a:avLst/>
              <a:gdLst/>
              <a:ahLst/>
              <a:cxnLst/>
              <a:rect l="l" t="t" r="r" b="b"/>
              <a:pathLst>
                <a:path w="6126480" h="8632190" extrusionOk="0">
                  <a:moveTo>
                    <a:pt x="6126479" y="0"/>
                  </a:moveTo>
                  <a:lnTo>
                    <a:pt x="0" y="0"/>
                  </a:lnTo>
                  <a:lnTo>
                    <a:pt x="0" y="8631936"/>
                  </a:lnTo>
                  <a:lnTo>
                    <a:pt x="6126479" y="8631936"/>
                  </a:lnTo>
                  <a:lnTo>
                    <a:pt x="6126479"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117" name="Google Shape;117;p7"/>
          <p:cNvSpPr txBox="1"/>
          <p:nvPr/>
        </p:nvSpPr>
        <p:spPr>
          <a:xfrm>
            <a:off x="2555465" y="3910326"/>
            <a:ext cx="4092575" cy="642612"/>
          </a:xfrm>
          <a:prstGeom prst="rect">
            <a:avLst/>
          </a:prstGeom>
          <a:noFill/>
          <a:ln>
            <a:noFill/>
          </a:ln>
        </p:spPr>
        <p:txBody>
          <a:bodyPr spcFirstLastPara="1" wrap="square" lIns="0" tIns="12700" rIns="0" bIns="0" anchor="t" anchorCtr="0">
            <a:spAutoFit/>
          </a:bodyPr>
          <a:lstStyle/>
          <a:p>
            <a:pPr marL="12700" marR="5080" lvl="0" indent="0" algn="l" rtl="0">
              <a:lnSpc>
                <a:spcPct val="128800"/>
              </a:lnSpc>
              <a:spcBef>
                <a:spcPts val="0"/>
              </a:spcBef>
              <a:spcAft>
                <a:spcPts val="0"/>
              </a:spcAft>
              <a:buNone/>
            </a:pPr>
            <a:r>
              <a:rPr lang="es-CL" sz="1100" b="1">
                <a:latin typeface="Verdana"/>
                <a:ea typeface="Verdana"/>
                <a:cs typeface="Verdana"/>
                <a:sym typeface="Verdana"/>
              </a:rPr>
              <a:t>Andrés Vial: </a:t>
            </a:r>
            <a:r>
              <a:rPr lang="es-CL" sz="1100">
                <a:latin typeface="Verdana"/>
                <a:ea typeface="Verdana"/>
                <a:cs typeface="Verdana"/>
                <a:sym typeface="Verdana"/>
              </a:rPr>
              <a:t>Ingeniero Comercial de la Universidad de Santiago; MBA de la Pontificia Universidad Católica de Chile; Presidente de Familias Empresarias de Chile</a:t>
            </a:r>
            <a:endParaRPr sz="1100">
              <a:latin typeface="Verdana"/>
              <a:ea typeface="Verdana"/>
              <a:cs typeface="Verdana"/>
              <a:sym typeface="Verdana"/>
            </a:endParaRPr>
          </a:p>
        </p:txBody>
      </p:sp>
      <p:sp>
        <p:nvSpPr>
          <p:cNvPr id="118" name="Google Shape;118;p7"/>
          <p:cNvSpPr txBox="1"/>
          <p:nvPr/>
        </p:nvSpPr>
        <p:spPr>
          <a:xfrm>
            <a:off x="2685160" y="7766344"/>
            <a:ext cx="3991610" cy="424283"/>
          </a:xfrm>
          <a:prstGeom prst="rect">
            <a:avLst/>
          </a:prstGeom>
          <a:noFill/>
          <a:ln>
            <a:noFill/>
          </a:ln>
        </p:spPr>
        <p:txBody>
          <a:bodyPr spcFirstLastPara="1" wrap="square" lIns="0" tIns="12700" rIns="0" bIns="0" anchor="t" anchorCtr="0">
            <a:spAutoFit/>
          </a:bodyPr>
          <a:lstStyle/>
          <a:p>
            <a:pPr marL="12700" marR="5080" lvl="0" indent="0" algn="l" rtl="0">
              <a:lnSpc>
                <a:spcPct val="128699"/>
              </a:lnSpc>
              <a:spcBef>
                <a:spcPts val="0"/>
              </a:spcBef>
              <a:spcAft>
                <a:spcPts val="0"/>
              </a:spcAft>
              <a:buNone/>
            </a:pPr>
            <a:r>
              <a:rPr lang="es-CL" sz="1100" b="1">
                <a:latin typeface="Verdana"/>
                <a:ea typeface="Verdana"/>
                <a:cs typeface="Verdana"/>
                <a:sym typeface="Verdana"/>
              </a:rPr>
              <a:t>Víctor Fenner: </a:t>
            </a:r>
            <a:r>
              <a:rPr lang="es-CL" sz="1100">
                <a:latin typeface="Verdana"/>
                <a:ea typeface="Verdana"/>
                <a:cs typeface="Verdana"/>
                <a:sym typeface="Verdana"/>
              </a:rPr>
              <a:t>Abogado de la Universidad de Chile; Associate Partner Tax Knowledge &amp; Policy EY Chile</a:t>
            </a:r>
            <a:endParaRPr sz="1100">
              <a:latin typeface="Verdana"/>
              <a:ea typeface="Verdana"/>
              <a:cs typeface="Verdana"/>
              <a:sym typeface="Verdana"/>
            </a:endParaRPr>
          </a:p>
        </p:txBody>
      </p:sp>
      <p:sp>
        <p:nvSpPr>
          <p:cNvPr id="119" name="Google Shape;119;p7"/>
          <p:cNvSpPr txBox="1"/>
          <p:nvPr/>
        </p:nvSpPr>
        <p:spPr>
          <a:xfrm>
            <a:off x="855725" y="704092"/>
            <a:ext cx="5821045" cy="515526"/>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a:latin typeface="Arial"/>
                <a:ea typeface="Arial"/>
                <a:cs typeface="Arial"/>
                <a:sym typeface="Arial"/>
              </a:rPr>
              <a:t>Cuerpo académico</a:t>
            </a:r>
            <a:endParaRPr sz="1400">
              <a:latin typeface="Arial"/>
              <a:ea typeface="Arial"/>
              <a:cs typeface="Arial"/>
              <a:sym typeface="Arial"/>
            </a:endParaRPr>
          </a:p>
          <a:p>
            <a:pPr marL="0" lvl="0" indent="0" algn="l" rtl="0">
              <a:lnSpc>
                <a:spcPct val="100000"/>
              </a:lnSpc>
              <a:spcBef>
                <a:spcPts val="830"/>
              </a:spcBef>
              <a:spcAft>
                <a:spcPts val="0"/>
              </a:spcAft>
              <a:buNone/>
            </a:pPr>
            <a:endParaRPr sz="1200">
              <a:latin typeface="Arial"/>
              <a:ea typeface="Arial"/>
              <a:cs typeface="Arial"/>
              <a:sym typeface="Arial"/>
            </a:endParaRPr>
          </a:p>
        </p:txBody>
      </p:sp>
      <p:sp>
        <p:nvSpPr>
          <p:cNvPr id="122" name="Google Shape;122;p7"/>
          <p:cNvSpPr txBox="1"/>
          <p:nvPr/>
        </p:nvSpPr>
        <p:spPr>
          <a:xfrm>
            <a:off x="2588562" y="1973714"/>
            <a:ext cx="4290740" cy="642612"/>
          </a:xfrm>
          <a:prstGeom prst="rect">
            <a:avLst/>
          </a:prstGeom>
          <a:noFill/>
          <a:ln>
            <a:noFill/>
          </a:ln>
        </p:spPr>
        <p:txBody>
          <a:bodyPr spcFirstLastPara="1" wrap="square" lIns="0" tIns="12700" rIns="0" bIns="0" anchor="t" anchorCtr="0">
            <a:spAutoFit/>
          </a:bodyPr>
          <a:lstStyle/>
          <a:p>
            <a:pPr marL="12700" marR="5080" lvl="0" indent="0" algn="l" rtl="0">
              <a:lnSpc>
                <a:spcPct val="128800"/>
              </a:lnSpc>
              <a:spcBef>
                <a:spcPts val="0"/>
              </a:spcBef>
              <a:spcAft>
                <a:spcPts val="0"/>
              </a:spcAft>
              <a:buNone/>
            </a:pPr>
            <a:r>
              <a:rPr lang="es-CL" sz="1100" b="1">
                <a:latin typeface="Verdana"/>
                <a:ea typeface="Verdana"/>
                <a:cs typeface="Verdana"/>
                <a:sym typeface="Verdana"/>
              </a:rPr>
              <a:t>Antonio Faúndez Ugalde: </a:t>
            </a:r>
            <a:r>
              <a:rPr lang="es-CL" sz="1100">
                <a:latin typeface="Verdana"/>
                <a:ea typeface="Verdana"/>
                <a:cs typeface="Verdana"/>
                <a:sym typeface="Verdana"/>
              </a:rPr>
              <a:t>Doctor en Derecho y profesor de Derecho Tributario de la Pontificia Universidad Católica de Valparaíso</a:t>
            </a:r>
            <a:endParaRPr sz="1100">
              <a:latin typeface="Verdana"/>
              <a:ea typeface="Verdana"/>
              <a:cs typeface="Verdana"/>
              <a:sym typeface="Verdana"/>
            </a:endParaRPr>
          </a:p>
        </p:txBody>
      </p:sp>
      <p:pic>
        <p:nvPicPr>
          <p:cNvPr id="123" name="Google Shape;123;p7"/>
          <p:cNvPicPr preferRelativeResize="0"/>
          <p:nvPr/>
        </p:nvPicPr>
        <p:blipFill rotWithShape="1">
          <a:blip r:embed="rId3">
            <a:alphaModFix/>
          </a:blip>
          <a:srcRect/>
          <a:stretch/>
        </p:blipFill>
        <p:spPr>
          <a:xfrm>
            <a:off x="973011" y="1681313"/>
            <a:ext cx="1334947" cy="1237745"/>
          </a:xfrm>
          <a:prstGeom prst="rect">
            <a:avLst/>
          </a:prstGeom>
          <a:noFill/>
          <a:ln>
            <a:noFill/>
          </a:ln>
        </p:spPr>
      </p:pic>
      <p:pic>
        <p:nvPicPr>
          <p:cNvPr id="124" name="Google Shape;124;p7"/>
          <p:cNvPicPr preferRelativeResize="0"/>
          <p:nvPr/>
        </p:nvPicPr>
        <p:blipFill rotWithShape="1">
          <a:blip r:embed="rId4">
            <a:alphaModFix/>
          </a:blip>
          <a:srcRect/>
          <a:stretch/>
        </p:blipFill>
        <p:spPr>
          <a:xfrm>
            <a:off x="964178" y="3632982"/>
            <a:ext cx="1308479" cy="1257530"/>
          </a:xfrm>
          <a:prstGeom prst="ellipse">
            <a:avLst/>
          </a:prstGeom>
          <a:noFill/>
          <a:ln w="9525" cap="rnd" cmpd="sng">
            <a:solidFill>
              <a:schemeClr val="lt1"/>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25" name="Google Shape;125;p7"/>
          <p:cNvPicPr preferRelativeResize="0"/>
          <p:nvPr/>
        </p:nvPicPr>
        <p:blipFill rotWithShape="1">
          <a:blip r:embed="rId5">
            <a:alphaModFix/>
          </a:blip>
          <a:srcRect/>
          <a:stretch/>
        </p:blipFill>
        <p:spPr>
          <a:xfrm>
            <a:off x="964178" y="7456689"/>
            <a:ext cx="1284859" cy="1297606"/>
          </a:xfrm>
          <a:prstGeom prst="ellipse">
            <a:avLst/>
          </a:prstGeom>
          <a:noFill/>
          <a:ln w="9525" cap="rnd" cmpd="sng">
            <a:solidFill>
              <a:schemeClr val="lt1"/>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2" name="Google Shape;137;p8">
            <a:extLst>
              <a:ext uri="{FF2B5EF4-FFF2-40B4-BE49-F238E27FC236}">
                <a16:creationId xmlns:a16="http://schemas.microsoft.com/office/drawing/2014/main" id="{17822B2A-4200-8A2E-BBA4-87F8B4B73BE0}"/>
              </a:ext>
            </a:extLst>
          </p:cNvPr>
          <p:cNvSpPr txBox="1"/>
          <p:nvPr/>
        </p:nvSpPr>
        <p:spPr>
          <a:xfrm>
            <a:off x="2487597" y="5578118"/>
            <a:ext cx="4092575" cy="642612"/>
          </a:xfrm>
          <a:prstGeom prst="rect">
            <a:avLst/>
          </a:prstGeom>
          <a:noFill/>
          <a:ln>
            <a:noFill/>
          </a:ln>
        </p:spPr>
        <p:txBody>
          <a:bodyPr spcFirstLastPara="1" wrap="square" lIns="0" tIns="12700" rIns="0" bIns="0" anchor="t" anchorCtr="0">
            <a:spAutoFit/>
          </a:bodyPr>
          <a:lstStyle/>
          <a:p>
            <a:pPr marL="12700" marR="5080" lvl="0" indent="0" algn="l" rtl="0">
              <a:lnSpc>
                <a:spcPct val="128800"/>
              </a:lnSpc>
              <a:spcBef>
                <a:spcPts val="0"/>
              </a:spcBef>
              <a:spcAft>
                <a:spcPts val="0"/>
              </a:spcAft>
              <a:buNone/>
            </a:pPr>
            <a:r>
              <a:rPr lang="es-CL" sz="1100" b="1">
                <a:latin typeface="Verdana"/>
                <a:ea typeface="Verdana"/>
                <a:cs typeface="Verdana"/>
                <a:sym typeface="Verdana"/>
              </a:rPr>
              <a:t>Fadua Gajardo: </a:t>
            </a:r>
            <a:r>
              <a:rPr lang="es-CL" sz="1100">
                <a:latin typeface="Verdana"/>
                <a:ea typeface="Verdana"/>
                <a:cs typeface="Verdana"/>
                <a:sym typeface="Verdana"/>
              </a:rPr>
              <a:t>Master of Business Administration ESE Business School Chile; Directora Ejecutiva del Instituto de Directores de Chile (IdDC)</a:t>
            </a:r>
            <a:r>
              <a:rPr lang="es-CL" sz="1100" b="1">
                <a:latin typeface="Verdana"/>
                <a:ea typeface="Verdana"/>
                <a:cs typeface="Verdana"/>
                <a:sym typeface="Verdana"/>
              </a:rPr>
              <a:t> </a:t>
            </a:r>
            <a:endParaRPr sz="1100" b="1">
              <a:latin typeface="Verdana"/>
              <a:ea typeface="Verdana"/>
              <a:cs typeface="Verdana"/>
              <a:sym typeface="Verdana"/>
            </a:endParaRPr>
          </a:p>
        </p:txBody>
      </p:sp>
      <p:pic>
        <p:nvPicPr>
          <p:cNvPr id="3" name="Google Shape;144;p8">
            <a:extLst>
              <a:ext uri="{FF2B5EF4-FFF2-40B4-BE49-F238E27FC236}">
                <a16:creationId xmlns:a16="http://schemas.microsoft.com/office/drawing/2014/main" id="{D9BE90C6-0FEF-9522-E0E7-B65D77247AFF}"/>
              </a:ext>
            </a:extLst>
          </p:cNvPr>
          <p:cNvPicPr preferRelativeResize="0"/>
          <p:nvPr/>
        </p:nvPicPr>
        <p:blipFill rotWithShape="1">
          <a:blip r:embed="rId6">
            <a:alphaModFix/>
          </a:blip>
          <a:srcRect/>
          <a:stretch/>
        </p:blipFill>
        <p:spPr>
          <a:xfrm>
            <a:off x="944850" y="5457064"/>
            <a:ext cx="1275197" cy="1216730"/>
          </a:xfrm>
          <a:prstGeom prst="ellipse">
            <a:avLst/>
          </a:prstGeom>
          <a:noFill/>
          <a:ln w="9525" cap="rnd" cmpd="sng">
            <a:solidFill>
              <a:schemeClr val="lt1"/>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grpSp>
        <p:nvGrpSpPr>
          <p:cNvPr id="130" name="Google Shape;130;p8"/>
          <p:cNvGrpSpPr/>
          <p:nvPr/>
        </p:nvGrpSpPr>
        <p:grpSpPr>
          <a:xfrm>
            <a:off x="0" y="-381000"/>
            <a:ext cx="7772912" cy="10058789"/>
            <a:chOff x="0" y="0"/>
            <a:chExt cx="7772912" cy="10058789"/>
          </a:xfrm>
        </p:grpSpPr>
        <p:sp>
          <p:nvSpPr>
            <p:cNvPr id="131" name="Google Shape;131;p8"/>
            <p:cNvSpPr/>
            <p:nvPr/>
          </p:nvSpPr>
          <p:spPr>
            <a:xfrm>
              <a:off x="0" y="5186434"/>
              <a:ext cx="1724660" cy="4872355"/>
            </a:xfrm>
            <a:custGeom>
              <a:avLst/>
              <a:gdLst/>
              <a:ahLst/>
              <a:cxnLst/>
              <a:rect l="l" t="t" r="r" b="b"/>
              <a:pathLst>
                <a:path w="1724660" h="4872355" extrusionOk="0">
                  <a:moveTo>
                    <a:pt x="1724176" y="4871965"/>
                  </a:moveTo>
                  <a:lnTo>
                    <a:pt x="0" y="0"/>
                  </a:lnTo>
                </a:path>
                <a:path w="1724660" h="4872355" extrusionOk="0">
                  <a:moveTo>
                    <a:pt x="1676678" y="4871965"/>
                  </a:moveTo>
                  <a:lnTo>
                    <a:pt x="0" y="134214"/>
                  </a:lnTo>
                </a:path>
                <a:path w="1724660" h="4872355" extrusionOk="0">
                  <a:moveTo>
                    <a:pt x="1629168" y="4871965"/>
                  </a:moveTo>
                  <a:lnTo>
                    <a:pt x="0" y="268446"/>
                  </a:lnTo>
                </a:path>
                <a:path w="1724660" h="4872355" extrusionOk="0">
                  <a:moveTo>
                    <a:pt x="1581669" y="4871965"/>
                  </a:moveTo>
                  <a:lnTo>
                    <a:pt x="0" y="402677"/>
                  </a:lnTo>
                </a:path>
                <a:path w="1724660" h="4872355" extrusionOk="0">
                  <a:moveTo>
                    <a:pt x="1534171" y="4871965"/>
                  </a:moveTo>
                  <a:lnTo>
                    <a:pt x="0" y="536891"/>
                  </a:lnTo>
                </a:path>
                <a:path w="1724660" h="4872355" extrusionOk="0">
                  <a:moveTo>
                    <a:pt x="1486662" y="4871965"/>
                  </a:moveTo>
                  <a:lnTo>
                    <a:pt x="0" y="671126"/>
                  </a:lnTo>
                </a:path>
                <a:path w="1724660" h="4872355" extrusionOk="0">
                  <a:moveTo>
                    <a:pt x="1439163" y="4871965"/>
                  </a:moveTo>
                  <a:lnTo>
                    <a:pt x="0" y="805355"/>
                  </a:lnTo>
                </a:path>
                <a:path w="1724660" h="4872355" extrusionOk="0">
                  <a:moveTo>
                    <a:pt x="1391665" y="4871965"/>
                  </a:moveTo>
                  <a:lnTo>
                    <a:pt x="0" y="939569"/>
                  </a:lnTo>
                </a:path>
                <a:path w="1724660" h="4872355" extrusionOk="0">
                  <a:moveTo>
                    <a:pt x="1344155" y="4871965"/>
                  </a:moveTo>
                  <a:lnTo>
                    <a:pt x="0" y="1073805"/>
                  </a:lnTo>
                </a:path>
                <a:path w="1724660" h="4872355" extrusionOk="0">
                  <a:moveTo>
                    <a:pt x="1296656" y="4871965"/>
                  </a:moveTo>
                  <a:lnTo>
                    <a:pt x="0" y="1208033"/>
                  </a:lnTo>
                </a:path>
                <a:path w="1724660" h="4872355" extrusionOk="0">
                  <a:moveTo>
                    <a:pt x="1249158" y="4871965"/>
                  </a:moveTo>
                  <a:lnTo>
                    <a:pt x="0" y="1342247"/>
                  </a:lnTo>
                </a:path>
                <a:path w="1724660" h="4872355" extrusionOk="0">
                  <a:moveTo>
                    <a:pt x="1201648" y="4871965"/>
                  </a:moveTo>
                  <a:lnTo>
                    <a:pt x="0" y="1476484"/>
                  </a:lnTo>
                </a:path>
                <a:path w="1724660" h="4872355" extrusionOk="0">
                  <a:moveTo>
                    <a:pt x="1154149" y="4871965"/>
                  </a:moveTo>
                  <a:lnTo>
                    <a:pt x="0" y="1610711"/>
                  </a:lnTo>
                </a:path>
                <a:path w="1724660" h="4872355" extrusionOk="0">
                  <a:moveTo>
                    <a:pt x="1106651" y="4871965"/>
                  </a:moveTo>
                  <a:lnTo>
                    <a:pt x="0" y="1744925"/>
                  </a:lnTo>
                </a:path>
                <a:path w="1724660" h="4872355" extrusionOk="0">
                  <a:moveTo>
                    <a:pt x="1059142" y="4871965"/>
                  </a:moveTo>
                  <a:lnTo>
                    <a:pt x="0" y="1879163"/>
                  </a:lnTo>
                </a:path>
                <a:path w="1724660" h="4872355" extrusionOk="0">
                  <a:moveTo>
                    <a:pt x="1011642" y="4871965"/>
                  </a:moveTo>
                  <a:lnTo>
                    <a:pt x="0" y="2013389"/>
                  </a:lnTo>
                </a:path>
                <a:path w="1724660" h="4872355" extrusionOk="0">
                  <a:moveTo>
                    <a:pt x="964144" y="4871965"/>
                  </a:moveTo>
                  <a:lnTo>
                    <a:pt x="0" y="2147603"/>
                  </a:lnTo>
                </a:path>
                <a:path w="1724660" h="4872355" extrusionOk="0">
                  <a:moveTo>
                    <a:pt x="916635" y="4871965"/>
                  </a:moveTo>
                  <a:lnTo>
                    <a:pt x="0" y="2281842"/>
                  </a:lnTo>
                </a:path>
                <a:path w="1724660" h="4872355" extrusionOk="0">
                  <a:moveTo>
                    <a:pt x="869136" y="4871965"/>
                  </a:moveTo>
                  <a:lnTo>
                    <a:pt x="0" y="2416067"/>
                  </a:lnTo>
                </a:path>
                <a:path w="1724660" h="4872355" extrusionOk="0">
                  <a:moveTo>
                    <a:pt x="821638" y="4871965"/>
                  </a:moveTo>
                  <a:lnTo>
                    <a:pt x="0" y="2550281"/>
                  </a:lnTo>
                </a:path>
                <a:path w="1724660" h="4872355" extrusionOk="0">
                  <a:moveTo>
                    <a:pt x="774128" y="4871965"/>
                  </a:moveTo>
                  <a:lnTo>
                    <a:pt x="0" y="2684521"/>
                  </a:lnTo>
                </a:path>
                <a:path w="1724660" h="4872355" extrusionOk="0">
                  <a:moveTo>
                    <a:pt x="726629" y="4871965"/>
                  </a:moveTo>
                  <a:lnTo>
                    <a:pt x="0" y="2818745"/>
                  </a:lnTo>
                </a:path>
                <a:path w="1724660" h="4872355" extrusionOk="0">
                  <a:moveTo>
                    <a:pt x="679131" y="4871965"/>
                  </a:moveTo>
                  <a:lnTo>
                    <a:pt x="0" y="2952959"/>
                  </a:lnTo>
                </a:path>
                <a:path w="1724660" h="4872355" extrusionOk="0">
                  <a:moveTo>
                    <a:pt x="631621" y="4871965"/>
                  </a:moveTo>
                  <a:lnTo>
                    <a:pt x="0" y="3087200"/>
                  </a:lnTo>
                </a:path>
                <a:path w="1724660" h="4872355" extrusionOk="0">
                  <a:moveTo>
                    <a:pt x="584122" y="4871965"/>
                  </a:moveTo>
                  <a:lnTo>
                    <a:pt x="0" y="3221423"/>
                  </a:lnTo>
                </a:path>
                <a:path w="1724660" h="4872355" extrusionOk="0">
                  <a:moveTo>
                    <a:pt x="536624" y="4871965"/>
                  </a:moveTo>
                  <a:lnTo>
                    <a:pt x="0" y="3355637"/>
                  </a:lnTo>
                </a:path>
                <a:path w="1724660" h="4872355" extrusionOk="0">
                  <a:moveTo>
                    <a:pt x="489115" y="4871965"/>
                  </a:moveTo>
                  <a:lnTo>
                    <a:pt x="0" y="3489879"/>
                  </a:lnTo>
                </a:path>
                <a:path w="1724660" h="4872355" extrusionOk="0">
                  <a:moveTo>
                    <a:pt x="441616" y="4871965"/>
                  </a:moveTo>
                  <a:lnTo>
                    <a:pt x="0" y="3624101"/>
                  </a:lnTo>
                </a:path>
                <a:path w="1724660" h="4872355" extrusionOk="0">
                  <a:moveTo>
                    <a:pt x="394118" y="4871965"/>
                  </a:moveTo>
                  <a:lnTo>
                    <a:pt x="0" y="3758315"/>
                  </a:lnTo>
                </a:path>
                <a:path w="1724660" h="4872355" extrusionOk="0">
                  <a:moveTo>
                    <a:pt x="346608" y="4871965"/>
                  </a:moveTo>
                  <a:lnTo>
                    <a:pt x="0" y="3892559"/>
                  </a:lnTo>
                </a:path>
                <a:path w="1724660" h="4872355" extrusionOk="0">
                  <a:moveTo>
                    <a:pt x="299109" y="4871965"/>
                  </a:moveTo>
                  <a:lnTo>
                    <a:pt x="0" y="4026779"/>
                  </a:lnTo>
                </a:path>
                <a:path w="1724660" h="4872355" extrusionOk="0">
                  <a:moveTo>
                    <a:pt x="251611" y="4871965"/>
                  </a:moveTo>
                  <a:lnTo>
                    <a:pt x="0" y="4160993"/>
                  </a:lnTo>
                </a:path>
                <a:path w="1724660" h="4872355" extrusionOk="0">
                  <a:moveTo>
                    <a:pt x="204101" y="4871965"/>
                  </a:moveTo>
                  <a:lnTo>
                    <a:pt x="0" y="4295238"/>
                  </a:lnTo>
                </a:path>
                <a:path w="1724660" h="4872355" extrusionOk="0">
                  <a:moveTo>
                    <a:pt x="156602" y="4871965"/>
                  </a:moveTo>
                  <a:lnTo>
                    <a:pt x="0" y="4429457"/>
                  </a:lnTo>
                </a:path>
                <a:path w="1724660" h="4872355" extrusionOk="0">
                  <a:moveTo>
                    <a:pt x="109104" y="4871965"/>
                  </a:moveTo>
                  <a:lnTo>
                    <a:pt x="0" y="4563671"/>
                  </a:lnTo>
                </a:path>
                <a:path w="1724660" h="4872355" extrusionOk="0">
                  <a:moveTo>
                    <a:pt x="61595" y="4871965"/>
                  </a:moveTo>
                  <a:lnTo>
                    <a:pt x="0" y="4697917"/>
                  </a:lnTo>
                </a:path>
                <a:path w="1724660" h="4872355" extrusionOk="0">
                  <a:moveTo>
                    <a:pt x="14096" y="4871965"/>
                  </a:moveTo>
                  <a:lnTo>
                    <a:pt x="0" y="4832134"/>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2" name="Google Shape;132;p8"/>
            <p:cNvSpPr/>
            <p:nvPr/>
          </p:nvSpPr>
          <p:spPr>
            <a:xfrm>
              <a:off x="0" y="0"/>
              <a:ext cx="4714240" cy="10058400"/>
            </a:xfrm>
            <a:custGeom>
              <a:avLst/>
              <a:gdLst/>
              <a:ahLst/>
              <a:cxnLst/>
              <a:rect l="l" t="t" r="r" b="b"/>
              <a:pathLst>
                <a:path w="4714240" h="10058400" extrusionOk="0">
                  <a:moveTo>
                    <a:pt x="4713937" y="10058400"/>
                  </a:moveTo>
                  <a:lnTo>
                    <a:pt x="1154294" y="0"/>
                  </a:lnTo>
                </a:path>
                <a:path w="4714240" h="10058400" extrusionOk="0">
                  <a:moveTo>
                    <a:pt x="4666439" y="10058400"/>
                  </a:moveTo>
                  <a:lnTo>
                    <a:pt x="1106796" y="0"/>
                  </a:lnTo>
                </a:path>
                <a:path w="4714240" h="10058400" extrusionOk="0">
                  <a:moveTo>
                    <a:pt x="4618929" y="10058400"/>
                  </a:moveTo>
                  <a:lnTo>
                    <a:pt x="1059297" y="0"/>
                  </a:lnTo>
                </a:path>
                <a:path w="4714240" h="10058400" extrusionOk="0">
                  <a:moveTo>
                    <a:pt x="4571430" y="10058400"/>
                  </a:moveTo>
                  <a:lnTo>
                    <a:pt x="1011787" y="0"/>
                  </a:lnTo>
                </a:path>
                <a:path w="4714240" h="10058400" extrusionOk="0">
                  <a:moveTo>
                    <a:pt x="4523932" y="10058400"/>
                  </a:moveTo>
                  <a:lnTo>
                    <a:pt x="964289" y="0"/>
                  </a:lnTo>
                </a:path>
                <a:path w="4714240" h="10058400" extrusionOk="0">
                  <a:moveTo>
                    <a:pt x="4476422" y="10058400"/>
                  </a:moveTo>
                  <a:lnTo>
                    <a:pt x="916790" y="0"/>
                  </a:lnTo>
                </a:path>
                <a:path w="4714240" h="10058400" extrusionOk="0">
                  <a:moveTo>
                    <a:pt x="4428923" y="10058400"/>
                  </a:moveTo>
                  <a:lnTo>
                    <a:pt x="869281" y="0"/>
                  </a:lnTo>
                </a:path>
                <a:path w="4714240" h="10058400" extrusionOk="0">
                  <a:moveTo>
                    <a:pt x="4381425" y="10058400"/>
                  </a:moveTo>
                  <a:lnTo>
                    <a:pt x="821783" y="0"/>
                  </a:lnTo>
                </a:path>
                <a:path w="4714240" h="10058400" extrusionOk="0">
                  <a:moveTo>
                    <a:pt x="4333916" y="10058400"/>
                  </a:moveTo>
                  <a:lnTo>
                    <a:pt x="774284" y="0"/>
                  </a:lnTo>
                </a:path>
                <a:path w="4714240" h="10058400" extrusionOk="0">
                  <a:moveTo>
                    <a:pt x="4286416" y="10058400"/>
                  </a:moveTo>
                  <a:lnTo>
                    <a:pt x="726774" y="0"/>
                  </a:lnTo>
                </a:path>
                <a:path w="4714240" h="10058400" extrusionOk="0">
                  <a:moveTo>
                    <a:pt x="4238918" y="10058400"/>
                  </a:moveTo>
                  <a:lnTo>
                    <a:pt x="679276" y="0"/>
                  </a:lnTo>
                </a:path>
                <a:path w="4714240" h="10058400" extrusionOk="0">
                  <a:moveTo>
                    <a:pt x="4191409" y="10058400"/>
                  </a:moveTo>
                  <a:lnTo>
                    <a:pt x="631777" y="0"/>
                  </a:lnTo>
                </a:path>
                <a:path w="4714240" h="10058400" extrusionOk="0">
                  <a:moveTo>
                    <a:pt x="4143910" y="10058400"/>
                  </a:moveTo>
                  <a:lnTo>
                    <a:pt x="584267" y="0"/>
                  </a:lnTo>
                </a:path>
                <a:path w="4714240" h="10058400" extrusionOk="0">
                  <a:moveTo>
                    <a:pt x="4096412" y="10058400"/>
                  </a:moveTo>
                  <a:lnTo>
                    <a:pt x="536769" y="0"/>
                  </a:lnTo>
                </a:path>
                <a:path w="4714240" h="10058400" extrusionOk="0">
                  <a:moveTo>
                    <a:pt x="4048902" y="10058400"/>
                  </a:moveTo>
                  <a:lnTo>
                    <a:pt x="489270" y="0"/>
                  </a:lnTo>
                </a:path>
                <a:path w="4714240" h="10058400" extrusionOk="0">
                  <a:moveTo>
                    <a:pt x="4001403" y="10058400"/>
                  </a:moveTo>
                  <a:lnTo>
                    <a:pt x="441761" y="0"/>
                  </a:lnTo>
                </a:path>
                <a:path w="4714240" h="10058400" extrusionOk="0">
                  <a:moveTo>
                    <a:pt x="3953905" y="10058400"/>
                  </a:moveTo>
                  <a:lnTo>
                    <a:pt x="394263" y="0"/>
                  </a:lnTo>
                </a:path>
                <a:path w="4714240" h="10058400" extrusionOk="0">
                  <a:moveTo>
                    <a:pt x="3906395" y="10058400"/>
                  </a:moveTo>
                  <a:lnTo>
                    <a:pt x="346764" y="0"/>
                  </a:lnTo>
                </a:path>
                <a:path w="4714240" h="10058400" extrusionOk="0">
                  <a:moveTo>
                    <a:pt x="3858896" y="10058400"/>
                  </a:moveTo>
                  <a:lnTo>
                    <a:pt x="299254" y="0"/>
                  </a:lnTo>
                </a:path>
                <a:path w="4714240" h="10058400" extrusionOk="0">
                  <a:moveTo>
                    <a:pt x="3811398" y="10058400"/>
                  </a:moveTo>
                  <a:lnTo>
                    <a:pt x="251756" y="0"/>
                  </a:lnTo>
                </a:path>
                <a:path w="4714240" h="10058400" extrusionOk="0">
                  <a:moveTo>
                    <a:pt x="3763889" y="10058400"/>
                  </a:moveTo>
                  <a:lnTo>
                    <a:pt x="204257" y="0"/>
                  </a:lnTo>
                </a:path>
                <a:path w="4714240" h="10058400" extrusionOk="0">
                  <a:moveTo>
                    <a:pt x="3716390" y="10058400"/>
                  </a:moveTo>
                  <a:lnTo>
                    <a:pt x="156747" y="0"/>
                  </a:lnTo>
                </a:path>
                <a:path w="4714240" h="10058400" extrusionOk="0">
                  <a:moveTo>
                    <a:pt x="3668892" y="10058400"/>
                  </a:moveTo>
                  <a:lnTo>
                    <a:pt x="109249" y="0"/>
                  </a:lnTo>
                </a:path>
                <a:path w="4714240" h="10058400" extrusionOk="0">
                  <a:moveTo>
                    <a:pt x="3621382" y="10058400"/>
                  </a:moveTo>
                  <a:lnTo>
                    <a:pt x="61750" y="0"/>
                  </a:lnTo>
                </a:path>
                <a:path w="4714240" h="10058400" extrusionOk="0">
                  <a:moveTo>
                    <a:pt x="3573883" y="10058400"/>
                  </a:moveTo>
                  <a:lnTo>
                    <a:pt x="14240" y="0"/>
                  </a:lnTo>
                </a:path>
                <a:path w="4714240" h="10058400" extrusionOk="0">
                  <a:moveTo>
                    <a:pt x="3526385" y="10058400"/>
                  </a:moveTo>
                  <a:lnTo>
                    <a:pt x="0" y="93973"/>
                  </a:lnTo>
                </a:path>
                <a:path w="4714240" h="10058400" extrusionOk="0">
                  <a:moveTo>
                    <a:pt x="3478875" y="10058400"/>
                  </a:moveTo>
                  <a:lnTo>
                    <a:pt x="0" y="228190"/>
                  </a:lnTo>
                </a:path>
                <a:path w="4714240" h="10058400" extrusionOk="0">
                  <a:moveTo>
                    <a:pt x="3431376" y="10058400"/>
                  </a:moveTo>
                  <a:lnTo>
                    <a:pt x="0" y="362437"/>
                  </a:lnTo>
                </a:path>
                <a:path w="4714240" h="10058400" extrusionOk="0">
                  <a:moveTo>
                    <a:pt x="3383878" y="10058400"/>
                  </a:moveTo>
                  <a:lnTo>
                    <a:pt x="0" y="496651"/>
                  </a:lnTo>
                </a:path>
                <a:path w="4714240" h="10058400" extrusionOk="0">
                  <a:moveTo>
                    <a:pt x="3336369" y="10058400"/>
                  </a:moveTo>
                  <a:lnTo>
                    <a:pt x="0" y="630870"/>
                  </a:lnTo>
                </a:path>
                <a:path w="4714240" h="10058400" extrusionOk="0">
                  <a:moveTo>
                    <a:pt x="3288870" y="10058400"/>
                  </a:moveTo>
                  <a:lnTo>
                    <a:pt x="0" y="765115"/>
                  </a:lnTo>
                </a:path>
                <a:path w="4714240" h="10058400" extrusionOk="0">
                  <a:moveTo>
                    <a:pt x="3241372" y="10058400"/>
                  </a:moveTo>
                  <a:lnTo>
                    <a:pt x="0" y="899329"/>
                  </a:lnTo>
                </a:path>
                <a:path w="4714240" h="10058400" extrusionOk="0">
                  <a:moveTo>
                    <a:pt x="3193862" y="10058400"/>
                  </a:moveTo>
                  <a:lnTo>
                    <a:pt x="0" y="1033549"/>
                  </a:lnTo>
                </a:path>
                <a:path w="4714240" h="10058400" extrusionOk="0">
                  <a:moveTo>
                    <a:pt x="3146363" y="10058400"/>
                  </a:moveTo>
                  <a:lnTo>
                    <a:pt x="0" y="1167793"/>
                  </a:lnTo>
                </a:path>
                <a:path w="4714240" h="10058400" extrusionOk="0">
                  <a:moveTo>
                    <a:pt x="3098865" y="10058400"/>
                  </a:moveTo>
                  <a:lnTo>
                    <a:pt x="0" y="1302007"/>
                  </a:lnTo>
                </a:path>
                <a:path w="4714240" h="10058400" extrusionOk="0">
                  <a:moveTo>
                    <a:pt x="3051355" y="10058400"/>
                  </a:moveTo>
                  <a:lnTo>
                    <a:pt x="0" y="1436228"/>
                  </a:lnTo>
                </a:path>
                <a:path w="4714240" h="10058400" extrusionOk="0">
                  <a:moveTo>
                    <a:pt x="3003856" y="10058400"/>
                  </a:moveTo>
                  <a:lnTo>
                    <a:pt x="0" y="1570471"/>
                  </a:lnTo>
                </a:path>
                <a:path w="4714240" h="10058400" extrusionOk="0">
                  <a:moveTo>
                    <a:pt x="2956358" y="10058400"/>
                  </a:moveTo>
                  <a:lnTo>
                    <a:pt x="0" y="1704685"/>
                  </a:lnTo>
                </a:path>
                <a:path w="4714240" h="10058400" extrusionOk="0">
                  <a:moveTo>
                    <a:pt x="2908849" y="10058400"/>
                  </a:moveTo>
                  <a:lnTo>
                    <a:pt x="0" y="1838907"/>
                  </a:lnTo>
                </a:path>
                <a:path w="4714240" h="10058400" extrusionOk="0">
                  <a:moveTo>
                    <a:pt x="2861349" y="10058400"/>
                  </a:moveTo>
                  <a:lnTo>
                    <a:pt x="0" y="1973149"/>
                  </a:lnTo>
                </a:path>
                <a:path w="4714240" h="10058400" extrusionOk="0">
                  <a:moveTo>
                    <a:pt x="2813851" y="10058400"/>
                  </a:moveTo>
                  <a:lnTo>
                    <a:pt x="0" y="2107363"/>
                  </a:lnTo>
                </a:path>
                <a:path w="4714240" h="10058400" extrusionOk="0">
                  <a:moveTo>
                    <a:pt x="2766342" y="10058400"/>
                  </a:moveTo>
                  <a:lnTo>
                    <a:pt x="0" y="2241586"/>
                  </a:lnTo>
                </a:path>
                <a:path w="4714240" h="10058400" extrusionOk="0">
                  <a:moveTo>
                    <a:pt x="2718843" y="10058400"/>
                  </a:moveTo>
                  <a:lnTo>
                    <a:pt x="0" y="2375827"/>
                  </a:lnTo>
                </a:path>
                <a:path w="4714240" h="10058400" extrusionOk="0">
                  <a:moveTo>
                    <a:pt x="2671345" y="10058400"/>
                  </a:moveTo>
                  <a:lnTo>
                    <a:pt x="0" y="2510041"/>
                  </a:lnTo>
                </a:path>
                <a:path w="4714240" h="10058400" extrusionOk="0">
                  <a:moveTo>
                    <a:pt x="2623835" y="10058400"/>
                  </a:moveTo>
                  <a:lnTo>
                    <a:pt x="0" y="2644265"/>
                  </a:lnTo>
                </a:path>
                <a:path w="4714240" h="10058400" extrusionOk="0">
                  <a:moveTo>
                    <a:pt x="2576336" y="10058400"/>
                  </a:moveTo>
                  <a:lnTo>
                    <a:pt x="0" y="2778505"/>
                  </a:lnTo>
                </a:path>
                <a:path w="4714240" h="10058400" extrusionOk="0">
                  <a:moveTo>
                    <a:pt x="2528838" y="10058400"/>
                  </a:moveTo>
                  <a:lnTo>
                    <a:pt x="0" y="2912719"/>
                  </a:lnTo>
                </a:path>
                <a:path w="4714240" h="10058400" extrusionOk="0">
                  <a:moveTo>
                    <a:pt x="2481328" y="10058400"/>
                  </a:moveTo>
                  <a:lnTo>
                    <a:pt x="0" y="3046944"/>
                  </a:lnTo>
                </a:path>
                <a:path w="4714240" h="10058400" extrusionOk="0">
                  <a:moveTo>
                    <a:pt x="2433829" y="10058400"/>
                  </a:moveTo>
                  <a:lnTo>
                    <a:pt x="0" y="3181182"/>
                  </a:lnTo>
                </a:path>
                <a:path w="4714240" h="10058400" extrusionOk="0">
                  <a:moveTo>
                    <a:pt x="2386331" y="10058400"/>
                  </a:moveTo>
                  <a:lnTo>
                    <a:pt x="0" y="3315396"/>
                  </a:lnTo>
                </a:path>
                <a:path w="4714240" h="10058400" extrusionOk="0">
                  <a:moveTo>
                    <a:pt x="2338822" y="10058400"/>
                  </a:moveTo>
                  <a:lnTo>
                    <a:pt x="0" y="3449623"/>
                  </a:lnTo>
                </a:path>
                <a:path w="4714240" h="10058400" extrusionOk="0">
                  <a:moveTo>
                    <a:pt x="2291323" y="10058400"/>
                  </a:moveTo>
                  <a:lnTo>
                    <a:pt x="0" y="3583860"/>
                  </a:lnTo>
                </a:path>
                <a:path w="4714240" h="10058400" extrusionOk="0">
                  <a:moveTo>
                    <a:pt x="2243825" y="10058400"/>
                  </a:moveTo>
                  <a:lnTo>
                    <a:pt x="0" y="3718074"/>
                  </a:lnTo>
                </a:path>
                <a:path w="4714240" h="10058400" extrusionOk="0">
                  <a:moveTo>
                    <a:pt x="2196315" y="10058400"/>
                  </a:moveTo>
                  <a:lnTo>
                    <a:pt x="0" y="3852303"/>
                  </a:lnTo>
                </a:path>
                <a:path w="4714240" h="10058400" extrusionOk="0">
                  <a:moveTo>
                    <a:pt x="2148816" y="10058400"/>
                  </a:moveTo>
                  <a:lnTo>
                    <a:pt x="0" y="3986538"/>
                  </a:lnTo>
                </a:path>
                <a:path w="4714240" h="10058400" extrusionOk="0">
                  <a:moveTo>
                    <a:pt x="2101318" y="10058400"/>
                  </a:moveTo>
                  <a:lnTo>
                    <a:pt x="0" y="4120752"/>
                  </a:lnTo>
                </a:path>
                <a:path w="4714240" h="10058400" extrusionOk="0">
                  <a:moveTo>
                    <a:pt x="2053808" y="10058400"/>
                  </a:moveTo>
                  <a:lnTo>
                    <a:pt x="0" y="4254982"/>
                  </a:lnTo>
                </a:path>
                <a:path w="4714240" h="10058400" extrusionOk="0">
                  <a:moveTo>
                    <a:pt x="2006309" y="10058400"/>
                  </a:moveTo>
                  <a:lnTo>
                    <a:pt x="0" y="4389216"/>
                  </a:lnTo>
                </a:path>
                <a:path w="4714240" h="10058400" extrusionOk="0">
                  <a:moveTo>
                    <a:pt x="1958811" y="10058400"/>
                  </a:moveTo>
                  <a:lnTo>
                    <a:pt x="0" y="4523430"/>
                  </a:lnTo>
                </a:path>
                <a:path w="4714240" h="10058400" extrusionOk="0">
                  <a:moveTo>
                    <a:pt x="1911302" y="10058400"/>
                  </a:moveTo>
                  <a:lnTo>
                    <a:pt x="0" y="4657661"/>
                  </a:lnTo>
                </a:path>
                <a:path w="4714240" h="10058400" extrusionOk="0">
                  <a:moveTo>
                    <a:pt x="1863803" y="10058400"/>
                  </a:moveTo>
                  <a:lnTo>
                    <a:pt x="0" y="4791894"/>
                  </a:lnTo>
                </a:path>
                <a:path w="4714240" h="10058400" extrusionOk="0">
                  <a:moveTo>
                    <a:pt x="1816305" y="10058400"/>
                  </a:moveTo>
                  <a:lnTo>
                    <a:pt x="0" y="4926108"/>
                  </a:lnTo>
                </a:path>
                <a:path w="4714240" h="10058400" extrusionOk="0">
                  <a:moveTo>
                    <a:pt x="1768795" y="10058400"/>
                  </a:moveTo>
                  <a:lnTo>
                    <a:pt x="0" y="506034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3" name="Google Shape;133;p8"/>
            <p:cNvSpPr/>
            <p:nvPr/>
          </p:nvSpPr>
          <p:spPr>
            <a:xfrm>
              <a:off x="1195403" y="0"/>
              <a:ext cx="6504940" cy="10058400"/>
            </a:xfrm>
            <a:custGeom>
              <a:avLst/>
              <a:gdLst/>
              <a:ahLst/>
              <a:cxnLst/>
              <a:rect l="l" t="t" r="r" b="b"/>
              <a:pathLst>
                <a:path w="6504940" h="10058400" extrusionOk="0">
                  <a:moveTo>
                    <a:pt x="6504773" y="10058400"/>
                  </a:moveTo>
                  <a:lnTo>
                    <a:pt x="2945130" y="0"/>
                  </a:lnTo>
                </a:path>
                <a:path w="6504940" h="10058400" extrusionOk="0">
                  <a:moveTo>
                    <a:pt x="6457275" y="10058400"/>
                  </a:moveTo>
                  <a:lnTo>
                    <a:pt x="2897632" y="0"/>
                  </a:lnTo>
                </a:path>
                <a:path w="6504940" h="10058400" extrusionOk="0">
                  <a:moveTo>
                    <a:pt x="6409765" y="10058400"/>
                  </a:moveTo>
                  <a:lnTo>
                    <a:pt x="2850133" y="0"/>
                  </a:lnTo>
                </a:path>
                <a:path w="6504940" h="10058400" extrusionOk="0">
                  <a:moveTo>
                    <a:pt x="6362266" y="10058400"/>
                  </a:moveTo>
                  <a:lnTo>
                    <a:pt x="2802624" y="0"/>
                  </a:lnTo>
                </a:path>
                <a:path w="6504940" h="10058400" extrusionOk="0">
                  <a:moveTo>
                    <a:pt x="6314768" y="10058400"/>
                  </a:moveTo>
                  <a:lnTo>
                    <a:pt x="2755126" y="0"/>
                  </a:lnTo>
                </a:path>
                <a:path w="6504940" h="10058400" extrusionOk="0">
                  <a:moveTo>
                    <a:pt x="6267259" y="10058400"/>
                  </a:moveTo>
                  <a:lnTo>
                    <a:pt x="2707627" y="0"/>
                  </a:lnTo>
                </a:path>
                <a:path w="6504940" h="10058400" extrusionOk="0">
                  <a:moveTo>
                    <a:pt x="6219759" y="10058400"/>
                  </a:moveTo>
                  <a:lnTo>
                    <a:pt x="2660117" y="0"/>
                  </a:lnTo>
                </a:path>
                <a:path w="6504940" h="10058400" extrusionOk="0">
                  <a:moveTo>
                    <a:pt x="6172261" y="10058400"/>
                  </a:moveTo>
                  <a:lnTo>
                    <a:pt x="2612619" y="0"/>
                  </a:lnTo>
                </a:path>
                <a:path w="6504940" h="10058400" extrusionOk="0">
                  <a:moveTo>
                    <a:pt x="6124752" y="10058400"/>
                  </a:moveTo>
                  <a:lnTo>
                    <a:pt x="2565120" y="0"/>
                  </a:lnTo>
                </a:path>
                <a:path w="6504940" h="10058400" extrusionOk="0">
                  <a:moveTo>
                    <a:pt x="6077253" y="10058400"/>
                  </a:moveTo>
                  <a:lnTo>
                    <a:pt x="2517610" y="0"/>
                  </a:lnTo>
                </a:path>
                <a:path w="6504940" h="10058400" extrusionOk="0">
                  <a:moveTo>
                    <a:pt x="6029755" y="10058400"/>
                  </a:moveTo>
                  <a:lnTo>
                    <a:pt x="2470112" y="0"/>
                  </a:lnTo>
                </a:path>
                <a:path w="6504940" h="10058400" extrusionOk="0">
                  <a:moveTo>
                    <a:pt x="5982245" y="10058400"/>
                  </a:moveTo>
                  <a:lnTo>
                    <a:pt x="2422613" y="0"/>
                  </a:lnTo>
                </a:path>
                <a:path w="6504940" h="10058400" extrusionOk="0">
                  <a:moveTo>
                    <a:pt x="5934746" y="10058400"/>
                  </a:moveTo>
                  <a:lnTo>
                    <a:pt x="2375104" y="0"/>
                  </a:lnTo>
                </a:path>
                <a:path w="6504940" h="10058400" extrusionOk="0">
                  <a:moveTo>
                    <a:pt x="5887248" y="10058400"/>
                  </a:moveTo>
                  <a:lnTo>
                    <a:pt x="2327606" y="0"/>
                  </a:lnTo>
                </a:path>
                <a:path w="6504940" h="10058400" extrusionOk="0">
                  <a:moveTo>
                    <a:pt x="5839738" y="10058400"/>
                  </a:moveTo>
                  <a:lnTo>
                    <a:pt x="2280107" y="0"/>
                  </a:lnTo>
                </a:path>
                <a:path w="6504940" h="10058400" extrusionOk="0">
                  <a:moveTo>
                    <a:pt x="5792239" y="10058400"/>
                  </a:moveTo>
                  <a:lnTo>
                    <a:pt x="2232597" y="0"/>
                  </a:lnTo>
                </a:path>
                <a:path w="6504940" h="10058400" extrusionOk="0">
                  <a:moveTo>
                    <a:pt x="5744741" y="10058400"/>
                  </a:moveTo>
                  <a:lnTo>
                    <a:pt x="2185099" y="0"/>
                  </a:lnTo>
                </a:path>
                <a:path w="6504940" h="10058400" extrusionOk="0">
                  <a:moveTo>
                    <a:pt x="5697232" y="10058400"/>
                  </a:moveTo>
                  <a:lnTo>
                    <a:pt x="2137600" y="0"/>
                  </a:lnTo>
                </a:path>
                <a:path w="6504940" h="10058400" extrusionOk="0">
                  <a:moveTo>
                    <a:pt x="5649733" y="10058400"/>
                  </a:moveTo>
                  <a:lnTo>
                    <a:pt x="2090090" y="0"/>
                  </a:lnTo>
                </a:path>
                <a:path w="6504940" h="10058400" extrusionOk="0">
                  <a:moveTo>
                    <a:pt x="5602235" y="10058400"/>
                  </a:moveTo>
                  <a:lnTo>
                    <a:pt x="2042592" y="0"/>
                  </a:lnTo>
                </a:path>
                <a:path w="6504940" h="10058400" extrusionOk="0">
                  <a:moveTo>
                    <a:pt x="5554725" y="10058400"/>
                  </a:moveTo>
                  <a:lnTo>
                    <a:pt x="1995093" y="0"/>
                  </a:lnTo>
                </a:path>
                <a:path w="6504940" h="10058400" extrusionOk="0">
                  <a:moveTo>
                    <a:pt x="5507226" y="10058400"/>
                  </a:moveTo>
                  <a:lnTo>
                    <a:pt x="1947584" y="0"/>
                  </a:lnTo>
                </a:path>
                <a:path w="6504940" h="10058400" extrusionOk="0">
                  <a:moveTo>
                    <a:pt x="5459728" y="10058400"/>
                  </a:moveTo>
                  <a:lnTo>
                    <a:pt x="1900086" y="0"/>
                  </a:lnTo>
                </a:path>
                <a:path w="6504940" h="10058400" extrusionOk="0">
                  <a:moveTo>
                    <a:pt x="5412218" y="10058400"/>
                  </a:moveTo>
                  <a:lnTo>
                    <a:pt x="1852587" y="0"/>
                  </a:lnTo>
                </a:path>
                <a:path w="6504940" h="10058400" extrusionOk="0">
                  <a:moveTo>
                    <a:pt x="5364719" y="10058400"/>
                  </a:moveTo>
                  <a:lnTo>
                    <a:pt x="1805077" y="0"/>
                  </a:lnTo>
                </a:path>
                <a:path w="6504940" h="10058400" extrusionOk="0">
                  <a:moveTo>
                    <a:pt x="5317221" y="10058400"/>
                  </a:moveTo>
                  <a:lnTo>
                    <a:pt x="1757579" y="0"/>
                  </a:lnTo>
                </a:path>
                <a:path w="6504940" h="10058400" extrusionOk="0">
                  <a:moveTo>
                    <a:pt x="5269712" y="10058400"/>
                  </a:moveTo>
                  <a:lnTo>
                    <a:pt x="1710080" y="0"/>
                  </a:lnTo>
                </a:path>
                <a:path w="6504940" h="10058400" extrusionOk="0">
                  <a:moveTo>
                    <a:pt x="5222213" y="10058400"/>
                  </a:moveTo>
                  <a:lnTo>
                    <a:pt x="1662570" y="0"/>
                  </a:lnTo>
                </a:path>
                <a:path w="6504940" h="10058400" extrusionOk="0">
                  <a:moveTo>
                    <a:pt x="5174715" y="10058400"/>
                  </a:moveTo>
                  <a:lnTo>
                    <a:pt x="1615072" y="0"/>
                  </a:lnTo>
                </a:path>
                <a:path w="6504940" h="10058400" extrusionOk="0">
                  <a:moveTo>
                    <a:pt x="5127205" y="10058400"/>
                  </a:moveTo>
                  <a:lnTo>
                    <a:pt x="1567573" y="0"/>
                  </a:lnTo>
                </a:path>
                <a:path w="6504940" h="10058400" extrusionOk="0">
                  <a:moveTo>
                    <a:pt x="5079706" y="10058400"/>
                  </a:moveTo>
                  <a:lnTo>
                    <a:pt x="1520063" y="0"/>
                  </a:lnTo>
                </a:path>
                <a:path w="6504940" h="10058400" extrusionOk="0">
                  <a:moveTo>
                    <a:pt x="5032208" y="10058400"/>
                  </a:moveTo>
                  <a:lnTo>
                    <a:pt x="1472565" y="0"/>
                  </a:lnTo>
                </a:path>
                <a:path w="6504940" h="10058400" extrusionOk="0">
                  <a:moveTo>
                    <a:pt x="4984698" y="10058400"/>
                  </a:moveTo>
                  <a:lnTo>
                    <a:pt x="1425066" y="0"/>
                  </a:lnTo>
                </a:path>
                <a:path w="6504940" h="10058400" extrusionOk="0">
                  <a:moveTo>
                    <a:pt x="4937199" y="10058400"/>
                  </a:moveTo>
                  <a:lnTo>
                    <a:pt x="1377557" y="0"/>
                  </a:lnTo>
                </a:path>
                <a:path w="6504940" h="10058400" extrusionOk="0">
                  <a:moveTo>
                    <a:pt x="4889701" y="10058400"/>
                  </a:moveTo>
                  <a:lnTo>
                    <a:pt x="1330059" y="0"/>
                  </a:lnTo>
                </a:path>
                <a:path w="6504940" h="10058400" extrusionOk="0">
                  <a:moveTo>
                    <a:pt x="4842192" y="10058400"/>
                  </a:moveTo>
                  <a:lnTo>
                    <a:pt x="1282560" y="0"/>
                  </a:lnTo>
                </a:path>
                <a:path w="6504940" h="10058400" extrusionOk="0">
                  <a:moveTo>
                    <a:pt x="4794692" y="10058400"/>
                  </a:moveTo>
                  <a:lnTo>
                    <a:pt x="1235050" y="0"/>
                  </a:lnTo>
                </a:path>
                <a:path w="6504940" h="10058400" extrusionOk="0">
                  <a:moveTo>
                    <a:pt x="4747194" y="10058400"/>
                  </a:moveTo>
                  <a:lnTo>
                    <a:pt x="1187552" y="0"/>
                  </a:lnTo>
                </a:path>
                <a:path w="6504940" h="10058400" extrusionOk="0">
                  <a:moveTo>
                    <a:pt x="4699685" y="10058400"/>
                  </a:moveTo>
                  <a:lnTo>
                    <a:pt x="1140053" y="0"/>
                  </a:lnTo>
                </a:path>
                <a:path w="6504940" h="10058400" extrusionOk="0">
                  <a:moveTo>
                    <a:pt x="4652186" y="10058400"/>
                  </a:moveTo>
                  <a:lnTo>
                    <a:pt x="1092543" y="0"/>
                  </a:lnTo>
                </a:path>
                <a:path w="6504940" h="10058400" extrusionOk="0">
                  <a:moveTo>
                    <a:pt x="4604688" y="10058400"/>
                  </a:moveTo>
                  <a:lnTo>
                    <a:pt x="1045045" y="0"/>
                  </a:lnTo>
                </a:path>
                <a:path w="6504940" h="10058400" extrusionOk="0">
                  <a:moveTo>
                    <a:pt x="4557178" y="10058400"/>
                  </a:moveTo>
                  <a:lnTo>
                    <a:pt x="997546" y="0"/>
                  </a:lnTo>
                </a:path>
                <a:path w="6504940" h="10058400" extrusionOk="0">
                  <a:moveTo>
                    <a:pt x="4509679" y="10058400"/>
                  </a:moveTo>
                  <a:lnTo>
                    <a:pt x="950037" y="0"/>
                  </a:lnTo>
                </a:path>
                <a:path w="6504940" h="10058400" extrusionOk="0">
                  <a:moveTo>
                    <a:pt x="4462181" y="10058400"/>
                  </a:moveTo>
                  <a:lnTo>
                    <a:pt x="902539" y="0"/>
                  </a:lnTo>
                </a:path>
                <a:path w="6504940" h="10058400" extrusionOk="0">
                  <a:moveTo>
                    <a:pt x="4414671" y="10058400"/>
                  </a:moveTo>
                  <a:lnTo>
                    <a:pt x="855040" y="0"/>
                  </a:lnTo>
                </a:path>
                <a:path w="6504940" h="10058400" extrusionOk="0">
                  <a:moveTo>
                    <a:pt x="4367172" y="10058400"/>
                  </a:moveTo>
                  <a:lnTo>
                    <a:pt x="807530" y="0"/>
                  </a:lnTo>
                </a:path>
                <a:path w="6504940" h="10058400" extrusionOk="0">
                  <a:moveTo>
                    <a:pt x="4319674" y="10058400"/>
                  </a:moveTo>
                  <a:lnTo>
                    <a:pt x="760032" y="0"/>
                  </a:lnTo>
                </a:path>
                <a:path w="6504940" h="10058400" extrusionOk="0">
                  <a:moveTo>
                    <a:pt x="4272165" y="10058400"/>
                  </a:moveTo>
                  <a:lnTo>
                    <a:pt x="712533" y="0"/>
                  </a:lnTo>
                </a:path>
                <a:path w="6504940" h="10058400" extrusionOk="0">
                  <a:moveTo>
                    <a:pt x="4224666" y="10058400"/>
                  </a:moveTo>
                  <a:lnTo>
                    <a:pt x="665023" y="0"/>
                  </a:lnTo>
                </a:path>
                <a:path w="6504940" h="10058400" extrusionOk="0">
                  <a:moveTo>
                    <a:pt x="4177168" y="10058400"/>
                  </a:moveTo>
                  <a:lnTo>
                    <a:pt x="617525" y="0"/>
                  </a:lnTo>
                </a:path>
                <a:path w="6504940" h="10058400" extrusionOk="0">
                  <a:moveTo>
                    <a:pt x="4129658" y="10058400"/>
                  </a:moveTo>
                  <a:lnTo>
                    <a:pt x="570026" y="0"/>
                  </a:lnTo>
                </a:path>
                <a:path w="6504940" h="10058400" extrusionOk="0">
                  <a:moveTo>
                    <a:pt x="4082159" y="10058400"/>
                  </a:moveTo>
                  <a:lnTo>
                    <a:pt x="522517" y="0"/>
                  </a:lnTo>
                </a:path>
                <a:path w="6504940" h="10058400" extrusionOk="0">
                  <a:moveTo>
                    <a:pt x="4034661" y="10058400"/>
                  </a:moveTo>
                  <a:lnTo>
                    <a:pt x="475019" y="0"/>
                  </a:lnTo>
                </a:path>
                <a:path w="6504940" h="10058400" extrusionOk="0">
                  <a:moveTo>
                    <a:pt x="3987151" y="10058400"/>
                  </a:moveTo>
                  <a:lnTo>
                    <a:pt x="427520" y="0"/>
                  </a:lnTo>
                </a:path>
                <a:path w="6504940" h="10058400" extrusionOk="0">
                  <a:moveTo>
                    <a:pt x="3939652" y="10058400"/>
                  </a:moveTo>
                  <a:lnTo>
                    <a:pt x="380010" y="0"/>
                  </a:lnTo>
                </a:path>
                <a:path w="6504940" h="10058400" extrusionOk="0">
                  <a:moveTo>
                    <a:pt x="3892154" y="10058400"/>
                  </a:moveTo>
                  <a:lnTo>
                    <a:pt x="332512" y="0"/>
                  </a:lnTo>
                </a:path>
                <a:path w="6504940" h="10058400" extrusionOk="0">
                  <a:moveTo>
                    <a:pt x="3844645" y="10058400"/>
                  </a:moveTo>
                  <a:lnTo>
                    <a:pt x="285013" y="0"/>
                  </a:lnTo>
                </a:path>
                <a:path w="6504940" h="10058400" extrusionOk="0">
                  <a:moveTo>
                    <a:pt x="3797146" y="10058400"/>
                  </a:moveTo>
                  <a:lnTo>
                    <a:pt x="237503" y="0"/>
                  </a:lnTo>
                </a:path>
                <a:path w="6504940" h="10058400" extrusionOk="0">
                  <a:moveTo>
                    <a:pt x="3749648" y="10058400"/>
                  </a:moveTo>
                  <a:lnTo>
                    <a:pt x="190005" y="0"/>
                  </a:lnTo>
                </a:path>
                <a:path w="6504940" h="10058400" extrusionOk="0">
                  <a:moveTo>
                    <a:pt x="3702138" y="10058400"/>
                  </a:moveTo>
                  <a:lnTo>
                    <a:pt x="142506" y="0"/>
                  </a:lnTo>
                </a:path>
                <a:path w="6504940" h="10058400" extrusionOk="0">
                  <a:moveTo>
                    <a:pt x="3654639" y="10058400"/>
                  </a:moveTo>
                  <a:lnTo>
                    <a:pt x="94996" y="0"/>
                  </a:lnTo>
                </a:path>
                <a:path w="6504940" h="10058400" extrusionOk="0">
                  <a:moveTo>
                    <a:pt x="3607141" y="10058400"/>
                  </a:moveTo>
                  <a:lnTo>
                    <a:pt x="47498" y="0"/>
                  </a:lnTo>
                </a:path>
                <a:path w="6504940" h="10058400" extrusionOk="0">
                  <a:moveTo>
                    <a:pt x="3559631" y="10058400"/>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4" name="Google Shape;134;p8"/>
            <p:cNvSpPr/>
            <p:nvPr/>
          </p:nvSpPr>
          <p:spPr>
            <a:xfrm>
              <a:off x="4185162" y="0"/>
              <a:ext cx="3587750" cy="10058400"/>
            </a:xfrm>
            <a:custGeom>
              <a:avLst/>
              <a:gdLst/>
              <a:ahLst/>
              <a:cxnLst/>
              <a:rect l="l" t="t" r="r" b="b"/>
              <a:pathLst>
                <a:path w="3587750" h="10058400" extrusionOk="0">
                  <a:moveTo>
                    <a:pt x="3587237" y="1814385"/>
                  </a:moveTo>
                  <a:lnTo>
                    <a:pt x="2945130" y="0"/>
                  </a:lnTo>
                </a:path>
                <a:path w="3587750" h="10058400" extrusionOk="0">
                  <a:moveTo>
                    <a:pt x="3587237" y="1948599"/>
                  </a:moveTo>
                  <a:lnTo>
                    <a:pt x="2897632" y="0"/>
                  </a:lnTo>
                </a:path>
                <a:path w="3587750" h="10058400" extrusionOk="0">
                  <a:moveTo>
                    <a:pt x="3587237" y="2082822"/>
                  </a:moveTo>
                  <a:lnTo>
                    <a:pt x="2850133" y="0"/>
                  </a:lnTo>
                </a:path>
                <a:path w="3587750" h="10058400" extrusionOk="0">
                  <a:moveTo>
                    <a:pt x="3587237" y="2217063"/>
                  </a:moveTo>
                  <a:lnTo>
                    <a:pt x="2802624" y="0"/>
                  </a:lnTo>
                </a:path>
                <a:path w="3587750" h="10058400" extrusionOk="0">
                  <a:moveTo>
                    <a:pt x="3587237" y="2351277"/>
                  </a:moveTo>
                  <a:lnTo>
                    <a:pt x="2755126" y="0"/>
                  </a:lnTo>
                </a:path>
                <a:path w="3587750" h="10058400" extrusionOk="0">
                  <a:moveTo>
                    <a:pt x="3587237" y="2485501"/>
                  </a:moveTo>
                  <a:lnTo>
                    <a:pt x="2707627" y="0"/>
                  </a:lnTo>
                </a:path>
                <a:path w="3587750" h="10058400" extrusionOk="0">
                  <a:moveTo>
                    <a:pt x="3587237" y="2619741"/>
                  </a:moveTo>
                  <a:lnTo>
                    <a:pt x="2660117" y="0"/>
                  </a:lnTo>
                </a:path>
                <a:path w="3587750" h="10058400" extrusionOk="0">
                  <a:moveTo>
                    <a:pt x="3587237" y="2753955"/>
                  </a:moveTo>
                  <a:lnTo>
                    <a:pt x="2612619" y="0"/>
                  </a:lnTo>
                </a:path>
                <a:path w="3587750" h="10058400" extrusionOk="0">
                  <a:moveTo>
                    <a:pt x="3587237" y="2888180"/>
                  </a:moveTo>
                  <a:lnTo>
                    <a:pt x="2565120" y="0"/>
                  </a:lnTo>
                </a:path>
                <a:path w="3587750" h="10058400" extrusionOk="0">
                  <a:moveTo>
                    <a:pt x="3587237" y="3022419"/>
                  </a:moveTo>
                  <a:lnTo>
                    <a:pt x="2517610" y="0"/>
                  </a:lnTo>
                </a:path>
                <a:path w="3587750" h="10058400" extrusionOk="0">
                  <a:moveTo>
                    <a:pt x="3587237" y="3156633"/>
                  </a:moveTo>
                  <a:lnTo>
                    <a:pt x="2470112" y="0"/>
                  </a:lnTo>
                </a:path>
                <a:path w="3587750" h="10058400" extrusionOk="0">
                  <a:moveTo>
                    <a:pt x="3587237" y="3290859"/>
                  </a:moveTo>
                  <a:lnTo>
                    <a:pt x="2422613" y="0"/>
                  </a:lnTo>
                </a:path>
                <a:path w="3587750" h="10058400" extrusionOk="0">
                  <a:moveTo>
                    <a:pt x="3587237" y="3425097"/>
                  </a:moveTo>
                  <a:lnTo>
                    <a:pt x="2375104" y="0"/>
                  </a:lnTo>
                </a:path>
                <a:path w="3587750" h="10058400" extrusionOk="0">
                  <a:moveTo>
                    <a:pt x="3587237" y="3559311"/>
                  </a:moveTo>
                  <a:lnTo>
                    <a:pt x="2327606" y="0"/>
                  </a:lnTo>
                </a:path>
                <a:path w="3587750" h="10058400" extrusionOk="0">
                  <a:moveTo>
                    <a:pt x="3587237" y="3693538"/>
                  </a:moveTo>
                  <a:lnTo>
                    <a:pt x="2280107" y="0"/>
                  </a:lnTo>
                </a:path>
                <a:path w="3587750" h="10058400" extrusionOk="0">
                  <a:moveTo>
                    <a:pt x="3587237" y="3827775"/>
                  </a:moveTo>
                  <a:lnTo>
                    <a:pt x="2232597" y="0"/>
                  </a:lnTo>
                </a:path>
                <a:path w="3587750" h="10058400" extrusionOk="0">
                  <a:moveTo>
                    <a:pt x="3587237" y="3961989"/>
                  </a:moveTo>
                  <a:lnTo>
                    <a:pt x="2185099" y="0"/>
                  </a:lnTo>
                </a:path>
                <a:path w="3587750" h="10058400" extrusionOk="0">
                  <a:moveTo>
                    <a:pt x="3587237" y="4096217"/>
                  </a:moveTo>
                  <a:lnTo>
                    <a:pt x="2137600" y="0"/>
                  </a:lnTo>
                </a:path>
                <a:path w="3587750" h="10058400" extrusionOk="0">
                  <a:moveTo>
                    <a:pt x="3587237" y="4230452"/>
                  </a:moveTo>
                  <a:lnTo>
                    <a:pt x="2090090" y="0"/>
                  </a:lnTo>
                </a:path>
                <a:path w="3587750" h="10058400" extrusionOk="0">
                  <a:moveTo>
                    <a:pt x="3587237" y="4364667"/>
                  </a:moveTo>
                  <a:lnTo>
                    <a:pt x="2042592" y="0"/>
                  </a:lnTo>
                </a:path>
                <a:path w="3587750" h="10058400" extrusionOk="0">
                  <a:moveTo>
                    <a:pt x="3587237" y="4498897"/>
                  </a:moveTo>
                  <a:lnTo>
                    <a:pt x="1995093" y="0"/>
                  </a:lnTo>
                </a:path>
                <a:path w="3587750" h="10058400" extrusionOk="0">
                  <a:moveTo>
                    <a:pt x="3587237" y="4633130"/>
                  </a:moveTo>
                  <a:lnTo>
                    <a:pt x="1947584" y="0"/>
                  </a:lnTo>
                </a:path>
                <a:path w="3587750" h="10058400" extrusionOk="0">
                  <a:moveTo>
                    <a:pt x="3587237" y="4767344"/>
                  </a:moveTo>
                  <a:lnTo>
                    <a:pt x="1900086" y="0"/>
                  </a:lnTo>
                </a:path>
                <a:path w="3587750" h="10058400" extrusionOk="0">
                  <a:moveTo>
                    <a:pt x="3587237" y="4901576"/>
                  </a:moveTo>
                  <a:lnTo>
                    <a:pt x="1852587" y="0"/>
                  </a:lnTo>
                </a:path>
                <a:path w="3587750" h="10058400" extrusionOk="0">
                  <a:moveTo>
                    <a:pt x="3587237" y="5035808"/>
                  </a:moveTo>
                  <a:lnTo>
                    <a:pt x="1805077" y="0"/>
                  </a:lnTo>
                </a:path>
                <a:path w="3587750" h="10058400" extrusionOk="0">
                  <a:moveTo>
                    <a:pt x="3587237" y="5170022"/>
                  </a:moveTo>
                  <a:lnTo>
                    <a:pt x="1757579" y="0"/>
                  </a:lnTo>
                </a:path>
                <a:path w="3587750" h="10058400" extrusionOk="0">
                  <a:moveTo>
                    <a:pt x="3587237" y="5304255"/>
                  </a:moveTo>
                  <a:lnTo>
                    <a:pt x="1710080" y="0"/>
                  </a:lnTo>
                </a:path>
                <a:path w="3587750" h="10058400" extrusionOk="0">
                  <a:moveTo>
                    <a:pt x="3587237" y="5438486"/>
                  </a:moveTo>
                  <a:lnTo>
                    <a:pt x="1662570" y="0"/>
                  </a:lnTo>
                </a:path>
                <a:path w="3587750" h="10058400" extrusionOk="0">
                  <a:moveTo>
                    <a:pt x="3587237" y="5572700"/>
                  </a:moveTo>
                  <a:lnTo>
                    <a:pt x="1615072" y="0"/>
                  </a:lnTo>
                </a:path>
                <a:path w="3587750" h="10058400" extrusionOk="0">
                  <a:moveTo>
                    <a:pt x="3587237" y="5706934"/>
                  </a:moveTo>
                  <a:lnTo>
                    <a:pt x="1567573" y="0"/>
                  </a:lnTo>
                </a:path>
                <a:path w="3587750" h="10058400" extrusionOk="0">
                  <a:moveTo>
                    <a:pt x="3587237" y="5841164"/>
                  </a:moveTo>
                  <a:lnTo>
                    <a:pt x="1520063" y="0"/>
                  </a:lnTo>
                </a:path>
                <a:path w="3587750" h="10058400" extrusionOk="0">
                  <a:moveTo>
                    <a:pt x="3587237" y="5975378"/>
                  </a:moveTo>
                  <a:lnTo>
                    <a:pt x="1472565" y="0"/>
                  </a:lnTo>
                </a:path>
                <a:path w="3587750" h="10058400" extrusionOk="0">
                  <a:moveTo>
                    <a:pt x="3587237" y="6109613"/>
                  </a:moveTo>
                  <a:lnTo>
                    <a:pt x="1425066" y="0"/>
                  </a:lnTo>
                </a:path>
                <a:path w="3587750" h="10058400" extrusionOk="0">
                  <a:moveTo>
                    <a:pt x="3587237" y="6243842"/>
                  </a:moveTo>
                  <a:lnTo>
                    <a:pt x="1377557" y="0"/>
                  </a:lnTo>
                </a:path>
                <a:path w="3587750" h="10058400" extrusionOk="0">
                  <a:moveTo>
                    <a:pt x="3587237" y="6378056"/>
                  </a:moveTo>
                  <a:lnTo>
                    <a:pt x="1330059" y="0"/>
                  </a:lnTo>
                </a:path>
                <a:path w="3587750" h="10058400" extrusionOk="0">
                  <a:moveTo>
                    <a:pt x="3587237" y="6512292"/>
                  </a:moveTo>
                  <a:lnTo>
                    <a:pt x="1282560" y="0"/>
                  </a:lnTo>
                </a:path>
                <a:path w="3587750" h="10058400" extrusionOk="0">
                  <a:moveTo>
                    <a:pt x="3587237" y="6646520"/>
                  </a:moveTo>
                  <a:lnTo>
                    <a:pt x="1235050" y="0"/>
                  </a:lnTo>
                </a:path>
                <a:path w="3587750" h="10058400" extrusionOk="0">
                  <a:moveTo>
                    <a:pt x="3587237" y="6780734"/>
                  </a:moveTo>
                  <a:lnTo>
                    <a:pt x="1187552" y="0"/>
                  </a:lnTo>
                </a:path>
                <a:path w="3587750" h="10058400" extrusionOk="0">
                  <a:moveTo>
                    <a:pt x="3587237" y="6914971"/>
                  </a:moveTo>
                  <a:lnTo>
                    <a:pt x="1140053" y="0"/>
                  </a:lnTo>
                </a:path>
                <a:path w="3587750" h="10058400" extrusionOk="0">
                  <a:moveTo>
                    <a:pt x="3587237" y="7049198"/>
                  </a:moveTo>
                  <a:lnTo>
                    <a:pt x="1092543" y="0"/>
                  </a:lnTo>
                </a:path>
                <a:path w="3587750" h="10058400" extrusionOk="0">
                  <a:moveTo>
                    <a:pt x="3587237" y="7183412"/>
                  </a:moveTo>
                  <a:lnTo>
                    <a:pt x="1045045" y="0"/>
                  </a:lnTo>
                </a:path>
                <a:path w="3587750" h="10058400" extrusionOk="0">
                  <a:moveTo>
                    <a:pt x="3587237" y="7317650"/>
                  </a:moveTo>
                  <a:lnTo>
                    <a:pt x="997546" y="0"/>
                  </a:lnTo>
                </a:path>
                <a:path w="3587750" h="10058400" extrusionOk="0">
                  <a:moveTo>
                    <a:pt x="3587237" y="7451876"/>
                  </a:moveTo>
                  <a:lnTo>
                    <a:pt x="950037" y="0"/>
                  </a:lnTo>
                </a:path>
                <a:path w="3587750" h="10058400" extrusionOk="0">
                  <a:moveTo>
                    <a:pt x="3587237" y="7586090"/>
                  </a:moveTo>
                  <a:lnTo>
                    <a:pt x="902539" y="0"/>
                  </a:lnTo>
                </a:path>
                <a:path w="3587750" h="10058400" extrusionOk="0">
                  <a:moveTo>
                    <a:pt x="3587237" y="7720330"/>
                  </a:moveTo>
                  <a:lnTo>
                    <a:pt x="855040" y="0"/>
                  </a:lnTo>
                </a:path>
                <a:path w="3587750" h="10058400" extrusionOk="0">
                  <a:moveTo>
                    <a:pt x="3587237" y="7854554"/>
                  </a:moveTo>
                  <a:lnTo>
                    <a:pt x="807530" y="0"/>
                  </a:lnTo>
                </a:path>
                <a:path w="3587750" h="10058400" extrusionOk="0">
                  <a:moveTo>
                    <a:pt x="3587237" y="7988768"/>
                  </a:moveTo>
                  <a:lnTo>
                    <a:pt x="760032" y="0"/>
                  </a:lnTo>
                </a:path>
                <a:path w="3587750" h="10058400" extrusionOk="0">
                  <a:moveTo>
                    <a:pt x="3587237" y="8123009"/>
                  </a:moveTo>
                  <a:lnTo>
                    <a:pt x="712533" y="0"/>
                  </a:lnTo>
                </a:path>
                <a:path w="3587750" h="10058400" extrusionOk="0">
                  <a:moveTo>
                    <a:pt x="3587237" y="8257232"/>
                  </a:moveTo>
                  <a:lnTo>
                    <a:pt x="665023" y="0"/>
                  </a:lnTo>
                </a:path>
                <a:path w="3587750" h="10058400" extrusionOk="0">
                  <a:moveTo>
                    <a:pt x="3587237" y="8391446"/>
                  </a:moveTo>
                  <a:lnTo>
                    <a:pt x="617525" y="0"/>
                  </a:lnTo>
                </a:path>
                <a:path w="3587750" h="10058400" extrusionOk="0">
                  <a:moveTo>
                    <a:pt x="3587237" y="8525688"/>
                  </a:moveTo>
                  <a:lnTo>
                    <a:pt x="570026" y="0"/>
                  </a:lnTo>
                </a:path>
                <a:path w="3587750" h="10058400" extrusionOk="0">
                  <a:moveTo>
                    <a:pt x="3587237" y="8659910"/>
                  </a:moveTo>
                  <a:lnTo>
                    <a:pt x="522517" y="0"/>
                  </a:lnTo>
                </a:path>
                <a:path w="3587750" h="10058400" extrusionOk="0">
                  <a:moveTo>
                    <a:pt x="3587237" y="8794124"/>
                  </a:moveTo>
                  <a:lnTo>
                    <a:pt x="475019" y="0"/>
                  </a:lnTo>
                </a:path>
                <a:path w="3587750" h="10058400" extrusionOk="0">
                  <a:moveTo>
                    <a:pt x="3587237" y="8928367"/>
                  </a:moveTo>
                  <a:lnTo>
                    <a:pt x="427520" y="0"/>
                  </a:lnTo>
                </a:path>
                <a:path w="3587750" h="10058400" extrusionOk="0">
                  <a:moveTo>
                    <a:pt x="3587237" y="9062587"/>
                  </a:moveTo>
                  <a:lnTo>
                    <a:pt x="380010" y="0"/>
                  </a:lnTo>
                </a:path>
                <a:path w="3587750" h="10058400" extrusionOk="0">
                  <a:moveTo>
                    <a:pt x="3587237" y="9196801"/>
                  </a:moveTo>
                  <a:lnTo>
                    <a:pt x="332512" y="0"/>
                  </a:lnTo>
                </a:path>
                <a:path w="3587750" h="10058400" extrusionOk="0">
                  <a:moveTo>
                    <a:pt x="3587237" y="9331046"/>
                  </a:moveTo>
                  <a:lnTo>
                    <a:pt x="285013" y="0"/>
                  </a:lnTo>
                </a:path>
                <a:path w="3587750" h="10058400" extrusionOk="0">
                  <a:moveTo>
                    <a:pt x="3587237" y="9465265"/>
                  </a:moveTo>
                  <a:lnTo>
                    <a:pt x="237503" y="0"/>
                  </a:lnTo>
                </a:path>
                <a:path w="3587750" h="10058400" extrusionOk="0">
                  <a:moveTo>
                    <a:pt x="3587237" y="9599479"/>
                  </a:moveTo>
                  <a:lnTo>
                    <a:pt x="190005" y="0"/>
                  </a:lnTo>
                </a:path>
                <a:path w="3587750" h="10058400" extrusionOk="0">
                  <a:moveTo>
                    <a:pt x="3587237" y="9733725"/>
                  </a:moveTo>
                  <a:lnTo>
                    <a:pt x="142506" y="0"/>
                  </a:lnTo>
                </a:path>
                <a:path w="3587750" h="10058400" extrusionOk="0">
                  <a:moveTo>
                    <a:pt x="3587237" y="9867943"/>
                  </a:moveTo>
                  <a:lnTo>
                    <a:pt x="94996" y="0"/>
                  </a:lnTo>
                </a:path>
                <a:path w="3587750" h="10058400" extrusionOk="0">
                  <a:moveTo>
                    <a:pt x="3587237" y="10002157"/>
                  </a:moveTo>
                  <a:lnTo>
                    <a:pt x="47498" y="0"/>
                  </a:lnTo>
                </a:path>
                <a:path w="3587750" h="10058400" extrusionOk="0">
                  <a:moveTo>
                    <a:pt x="3559631" y="10058400"/>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5" name="Google Shape;135;p8"/>
            <p:cNvSpPr/>
            <p:nvPr/>
          </p:nvSpPr>
          <p:spPr>
            <a:xfrm>
              <a:off x="7171403" y="0"/>
              <a:ext cx="601345" cy="1698625"/>
            </a:xfrm>
            <a:custGeom>
              <a:avLst/>
              <a:gdLst/>
              <a:ahLst/>
              <a:cxnLst/>
              <a:rect l="l" t="t" r="r" b="b"/>
              <a:pathLst>
                <a:path w="601345" h="1698625" extrusionOk="0">
                  <a:moveTo>
                    <a:pt x="600996" y="87510"/>
                  </a:moveTo>
                  <a:lnTo>
                    <a:pt x="570026" y="0"/>
                  </a:lnTo>
                </a:path>
                <a:path w="601345" h="1698625" extrusionOk="0">
                  <a:moveTo>
                    <a:pt x="600996" y="221757"/>
                  </a:moveTo>
                  <a:lnTo>
                    <a:pt x="522517" y="0"/>
                  </a:lnTo>
                </a:path>
                <a:path w="601345" h="1698625" extrusionOk="0">
                  <a:moveTo>
                    <a:pt x="600996" y="355971"/>
                  </a:moveTo>
                  <a:lnTo>
                    <a:pt x="475019" y="0"/>
                  </a:lnTo>
                </a:path>
                <a:path w="601345" h="1698625" extrusionOk="0">
                  <a:moveTo>
                    <a:pt x="600996" y="490189"/>
                  </a:moveTo>
                  <a:lnTo>
                    <a:pt x="427520" y="0"/>
                  </a:lnTo>
                </a:path>
                <a:path w="601345" h="1698625" extrusionOk="0">
                  <a:moveTo>
                    <a:pt x="600996" y="624435"/>
                  </a:moveTo>
                  <a:lnTo>
                    <a:pt x="380010" y="0"/>
                  </a:lnTo>
                </a:path>
                <a:path w="601345" h="1698625" extrusionOk="0">
                  <a:moveTo>
                    <a:pt x="600996" y="758649"/>
                  </a:moveTo>
                  <a:lnTo>
                    <a:pt x="332512" y="0"/>
                  </a:lnTo>
                </a:path>
                <a:path w="601345" h="1698625" extrusionOk="0">
                  <a:moveTo>
                    <a:pt x="600996" y="892868"/>
                  </a:moveTo>
                  <a:lnTo>
                    <a:pt x="285013" y="0"/>
                  </a:lnTo>
                </a:path>
                <a:path w="601345" h="1698625" extrusionOk="0">
                  <a:moveTo>
                    <a:pt x="600996" y="1027113"/>
                  </a:moveTo>
                  <a:lnTo>
                    <a:pt x="237503" y="0"/>
                  </a:lnTo>
                </a:path>
                <a:path w="601345" h="1698625" extrusionOk="0">
                  <a:moveTo>
                    <a:pt x="600996" y="1161327"/>
                  </a:moveTo>
                  <a:lnTo>
                    <a:pt x="190005" y="0"/>
                  </a:lnTo>
                </a:path>
                <a:path w="601345" h="1698625" extrusionOk="0">
                  <a:moveTo>
                    <a:pt x="600996" y="1295547"/>
                  </a:moveTo>
                  <a:lnTo>
                    <a:pt x="142506" y="0"/>
                  </a:lnTo>
                </a:path>
                <a:path w="601345" h="1698625" extrusionOk="0">
                  <a:moveTo>
                    <a:pt x="600996" y="1429791"/>
                  </a:moveTo>
                  <a:lnTo>
                    <a:pt x="94996" y="0"/>
                  </a:lnTo>
                </a:path>
                <a:path w="601345" h="1698625" extrusionOk="0">
                  <a:moveTo>
                    <a:pt x="600996" y="1564005"/>
                  </a:moveTo>
                  <a:lnTo>
                    <a:pt x="47498" y="0"/>
                  </a:lnTo>
                </a:path>
                <a:path w="601345" h="1698625" extrusionOk="0">
                  <a:moveTo>
                    <a:pt x="600996" y="1698227"/>
                  </a:moveTo>
                  <a:lnTo>
                    <a:pt x="0" y="0"/>
                  </a:lnTo>
                </a:path>
              </a:pathLst>
            </a:custGeom>
            <a:noFill/>
            <a:ln w="9525" cap="flat" cmpd="sng">
              <a:solidFill>
                <a:srgbClr val="ECEDED"/>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36" name="Google Shape;136;p8"/>
            <p:cNvSpPr/>
            <p:nvPr/>
          </p:nvSpPr>
          <p:spPr>
            <a:xfrm>
              <a:off x="822960" y="1397736"/>
              <a:ext cx="6126480" cy="8632190"/>
            </a:xfrm>
            <a:custGeom>
              <a:avLst/>
              <a:gdLst/>
              <a:ahLst/>
              <a:cxnLst/>
              <a:rect l="l" t="t" r="r" b="b"/>
              <a:pathLst>
                <a:path w="6126480" h="8632190" extrusionOk="0">
                  <a:moveTo>
                    <a:pt x="6126479" y="0"/>
                  </a:moveTo>
                  <a:lnTo>
                    <a:pt x="0" y="0"/>
                  </a:lnTo>
                  <a:lnTo>
                    <a:pt x="0" y="8631936"/>
                  </a:lnTo>
                  <a:lnTo>
                    <a:pt x="6126479" y="8631936"/>
                  </a:lnTo>
                  <a:lnTo>
                    <a:pt x="6126479"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grpSp>
      <p:sp>
        <p:nvSpPr>
          <p:cNvPr id="138" name="Google Shape;138;p8"/>
          <p:cNvSpPr txBox="1"/>
          <p:nvPr/>
        </p:nvSpPr>
        <p:spPr>
          <a:xfrm>
            <a:off x="2731770" y="1620864"/>
            <a:ext cx="3964940" cy="861005"/>
          </a:xfrm>
          <a:prstGeom prst="rect">
            <a:avLst/>
          </a:prstGeom>
          <a:noFill/>
          <a:ln>
            <a:noFill/>
          </a:ln>
        </p:spPr>
        <p:txBody>
          <a:bodyPr spcFirstLastPara="1" wrap="square" lIns="0" tIns="12700" rIns="0" bIns="0" anchor="t" anchorCtr="0">
            <a:spAutoFit/>
          </a:bodyPr>
          <a:lstStyle/>
          <a:p>
            <a:pPr marL="12700" marR="5080" lvl="0" indent="0" algn="l" rtl="0">
              <a:lnSpc>
                <a:spcPct val="128699"/>
              </a:lnSpc>
              <a:spcBef>
                <a:spcPts val="0"/>
              </a:spcBef>
              <a:spcAft>
                <a:spcPts val="0"/>
              </a:spcAft>
              <a:buNone/>
            </a:pPr>
            <a:r>
              <a:rPr lang="es-CL" sz="1100" b="1">
                <a:latin typeface="Verdana"/>
                <a:ea typeface="Verdana"/>
                <a:cs typeface="Verdana"/>
                <a:sym typeface="Verdana"/>
              </a:rPr>
              <a:t>Carolina González: </a:t>
            </a:r>
            <a:r>
              <a:rPr lang="es-CL" sz="1100">
                <a:latin typeface="Verdana"/>
                <a:ea typeface="Verdana"/>
                <a:cs typeface="Verdana"/>
                <a:sym typeface="Verdana"/>
              </a:rPr>
              <a:t>Abogada de la Universidad de Chila; Magíster en Dirección y Gestión Tributaria de la Universidad Adolfo Ibáñez; Jefa Departamento de Diseño de Procedimientos en SII </a:t>
            </a:r>
            <a:endParaRPr/>
          </a:p>
        </p:txBody>
      </p:sp>
      <p:sp>
        <p:nvSpPr>
          <p:cNvPr id="139" name="Google Shape;139;p8"/>
          <p:cNvSpPr txBox="1"/>
          <p:nvPr/>
        </p:nvSpPr>
        <p:spPr>
          <a:xfrm>
            <a:off x="855725" y="704092"/>
            <a:ext cx="5821045" cy="515526"/>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400" b="1">
                <a:latin typeface="Arial"/>
                <a:ea typeface="Arial"/>
                <a:cs typeface="Arial"/>
                <a:sym typeface="Arial"/>
              </a:rPr>
              <a:t>Cuerpo académico</a:t>
            </a:r>
            <a:endParaRPr sz="1400">
              <a:latin typeface="Arial"/>
              <a:ea typeface="Arial"/>
              <a:cs typeface="Arial"/>
              <a:sym typeface="Arial"/>
            </a:endParaRPr>
          </a:p>
          <a:p>
            <a:pPr marL="0" lvl="0" indent="0" algn="l" rtl="0">
              <a:lnSpc>
                <a:spcPct val="100000"/>
              </a:lnSpc>
              <a:spcBef>
                <a:spcPts val="830"/>
              </a:spcBef>
              <a:spcAft>
                <a:spcPts val="0"/>
              </a:spcAft>
              <a:buNone/>
            </a:pPr>
            <a:endParaRPr sz="1200">
              <a:latin typeface="Arial"/>
              <a:ea typeface="Arial"/>
              <a:cs typeface="Arial"/>
              <a:sym typeface="Arial"/>
            </a:endParaRPr>
          </a:p>
        </p:txBody>
      </p:sp>
      <p:sp>
        <p:nvSpPr>
          <p:cNvPr id="142" name="Google Shape;142;p8"/>
          <p:cNvSpPr txBox="1"/>
          <p:nvPr/>
        </p:nvSpPr>
        <p:spPr>
          <a:xfrm>
            <a:off x="2705100" y="3209341"/>
            <a:ext cx="3964940" cy="1079398"/>
          </a:xfrm>
          <a:prstGeom prst="rect">
            <a:avLst/>
          </a:prstGeom>
          <a:noFill/>
          <a:ln>
            <a:noFill/>
          </a:ln>
        </p:spPr>
        <p:txBody>
          <a:bodyPr spcFirstLastPara="1" wrap="square" lIns="0" tIns="12700" rIns="0" bIns="0" anchor="t" anchorCtr="0">
            <a:spAutoFit/>
          </a:bodyPr>
          <a:lstStyle/>
          <a:p>
            <a:pPr marL="12700" marR="5080" lvl="0" indent="0" algn="l" rtl="0">
              <a:lnSpc>
                <a:spcPct val="128699"/>
              </a:lnSpc>
              <a:spcBef>
                <a:spcPts val="0"/>
              </a:spcBef>
              <a:spcAft>
                <a:spcPts val="0"/>
              </a:spcAft>
              <a:buNone/>
            </a:pPr>
            <a:r>
              <a:rPr lang="es-CL" sz="1100" b="1">
                <a:latin typeface="Verdana"/>
                <a:ea typeface="Verdana"/>
                <a:cs typeface="Verdana"/>
                <a:sym typeface="Verdana"/>
              </a:rPr>
              <a:t>Carolina Figueroa: </a:t>
            </a:r>
            <a:r>
              <a:rPr lang="es-CL" sz="1100">
                <a:latin typeface="Verdana"/>
                <a:ea typeface="Verdana"/>
                <a:cs typeface="Verdana"/>
                <a:sym typeface="Verdana"/>
              </a:rPr>
              <a:t>Master of Laws Georgetown University Law Center; Magíster en Derecho Tributario de la Universidad de Concepción; Senior Associate within the International Tax and Transaction Services at Ernst &amp; Young LLP</a:t>
            </a:r>
            <a:endParaRPr/>
          </a:p>
        </p:txBody>
      </p:sp>
      <p:pic>
        <p:nvPicPr>
          <p:cNvPr id="146" name="Google Shape;146;p8"/>
          <p:cNvPicPr preferRelativeResize="0"/>
          <p:nvPr/>
        </p:nvPicPr>
        <p:blipFill rotWithShape="1">
          <a:blip r:embed="rId3">
            <a:alphaModFix/>
          </a:blip>
          <a:srcRect/>
          <a:stretch/>
        </p:blipFill>
        <p:spPr>
          <a:xfrm>
            <a:off x="1243023" y="1429287"/>
            <a:ext cx="1275197" cy="1381107"/>
          </a:xfrm>
          <a:prstGeom prst="ellipse">
            <a:avLst/>
          </a:prstGeom>
          <a:noFill/>
          <a:ln w="9525" cap="rnd" cmpd="sng">
            <a:solidFill>
              <a:schemeClr val="lt1"/>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47" name="Google Shape;147;p8"/>
          <p:cNvPicPr preferRelativeResize="0"/>
          <p:nvPr/>
        </p:nvPicPr>
        <p:blipFill rotWithShape="1">
          <a:blip r:embed="rId4">
            <a:alphaModFix/>
          </a:blip>
          <a:srcRect/>
          <a:stretch/>
        </p:blipFill>
        <p:spPr>
          <a:xfrm>
            <a:off x="1256934" y="3053012"/>
            <a:ext cx="1216730" cy="1339871"/>
          </a:xfrm>
          <a:prstGeom prst="ellipse">
            <a:avLst/>
          </a:prstGeom>
          <a:noFill/>
          <a:ln w="9525" cap="rnd" cmpd="sng">
            <a:solidFill>
              <a:schemeClr val="lt1"/>
            </a:solidFill>
            <a:prstDash val="solid"/>
            <a:round/>
            <a:headEnd type="none" w="sm" len="sm"/>
            <a:tailEnd type="none" w="sm" len="sm"/>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a:stretch/>
        </p:blipFill>
        <p:spPr>
          <a:xfrm>
            <a:off x="0" y="0"/>
            <a:ext cx="7772400" cy="10058399"/>
          </a:xfrm>
          <a:prstGeom prst="rect">
            <a:avLst/>
          </a:prstGeom>
          <a:noFill/>
          <a:ln>
            <a:noFill/>
          </a:ln>
        </p:spPr>
      </p:pic>
      <p:sp>
        <p:nvSpPr>
          <p:cNvPr id="153" name="Google Shape;153;p9"/>
          <p:cNvSpPr txBox="1"/>
          <p:nvPr/>
        </p:nvSpPr>
        <p:spPr>
          <a:xfrm>
            <a:off x="2371481" y="3129642"/>
            <a:ext cx="3029585" cy="2245360"/>
          </a:xfrm>
          <a:prstGeom prst="rect">
            <a:avLst/>
          </a:prstGeom>
          <a:noFill/>
          <a:ln>
            <a:noFill/>
          </a:ln>
        </p:spPr>
        <p:txBody>
          <a:bodyPr spcFirstLastPara="1" wrap="square" lIns="0" tIns="121275" rIns="0" bIns="0" anchor="t" anchorCtr="0">
            <a:spAutoFit/>
          </a:bodyPr>
          <a:lstStyle/>
          <a:p>
            <a:pPr marL="0" lvl="0" indent="0" algn="ctr" rtl="0">
              <a:lnSpc>
                <a:spcPct val="100000"/>
              </a:lnSpc>
              <a:spcBef>
                <a:spcPts val="0"/>
              </a:spcBef>
              <a:spcAft>
                <a:spcPts val="0"/>
              </a:spcAft>
              <a:buNone/>
            </a:pPr>
            <a:r>
              <a:rPr lang="es-CL" sz="2000" b="1">
                <a:solidFill>
                  <a:srgbClr val="FFFFFF"/>
                </a:solidFill>
                <a:latin typeface="Arial"/>
                <a:ea typeface="Arial"/>
                <a:cs typeface="Arial"/>
                <a:sym typeface="Arial"/>
              </a:rPr>
              <a:t>FORMACIÓN CONTINUA</a:t>
            </a:r>
            <a:endParaRPr sz="2000">
              <a:latin typeface="Arial"/>
              <a:ea typeface="Arial"/>
              <a:cs typeface="Arial"/>
              <a:sym typeface="Arial"/>
            </a:endParaRPr>
          </a:p>
          <a:p>
            <a:pPr marL="338455" marR="330835" lvl="0" indent="0" algn="ctr" rtl="0">
              <a:lnSpc>
                <a:spcPct val="114285"/>
              </a:lnSpc>
              <a:spcBef>
                <a:spcPts val="720"/>
              </a:spcBef>
              <a:spcAft>
                <a:spcPts val="0"/>
              </a:spcAft>
              <a:buNone/>
            </a:pPr>
            <a:r>
              <a:rPr lang="es-CL" sz="1400" b="1">
                <a:solidFill>
                  <a:srgbClr val="FFFFFF"/>
                </a:solidFill>
                <a:latin typeface="Arial"/>
                <a:ea typeface="Arial"/>
                <a:cs typeface="Arial"/>
                <a:sym typeface="Arial"/>
              </a:rPr>
              <a:t>PONTIFICIA UNIVERSIDAD CATÓLICA DE VALPARAÍSO</a:t>
            </a:r>
            <a:endParaRPr sz="1400">
              <a:latin typeface="Arial"/>
              <a:ea typeface="Arial"/>
              <a:cs typeface="Arial"/>
              <a:sym typeface="Arial"/>
            </a:endParaRPr>
          </a:p>
          <a:p>
            <a:pPr marL="0" lvl="0" indent="0" algn="l" rtl="0">
              <a:lnSpc>
                <a:spcPct val="100000"/>
              </a:lnSpc>
              <a:spcBef>
                <a:spcPts val="570"/>
              </a:spcBef>
              <a:spcAft>
                <a:spcPts val="0"/>
              </a:spcAft>
              <a:buNone/>
            </a:pPr>
            <a:endParaRPr sz="1400">
              <a:latin typeface="Arial"/>
              <a:ea typeface="Arial"/>
              <a:cs typeface="Arial"/>
              <a:sym typeface="Arial"/>
            </a:endParaRPr>
          </a:p>
          <a:p>
            <a:pPr marL="0" lvl="0" indent="0" algn="ctr" rtl="0">
              <a:lnSpc>
                <a:spcPct val="100000"/>
              </a:lnSpc>
              <a:spcBef>
                <a:spcPts val="0"/>
              </a:spcBef>
              <a:spcAft>
                <a:spcPts val="0"/>
              </a:spcAft>
              <a:buNone/>
            </a:pPr>
            <a:r>
              <a:rPr lang="es-CL" sz="1100" b="1">
                <a:solidFill>
                  <a:srgbClr val="FFFFFF"/>
                </a:solidFill>
                <a:latin typeface="Arial"/>
                <a:ea typeface="Arial"/>
                <a:cs typeface="Arial"/>
                <a:sym typeface="Arial"/>
              </a:rPr>
              <a:t>FONO +56 32 227 2744</a:t>
            </a:r>
            <a:endParaRPr sz="1100">
              <a:latin typeface="Arial"/>
              <a:ea typeface="Arial"/>
              <a:cs typeface="Arial"/>
              <a:sym typeface="Arial"/>
            </a:endParaRPr>
          </a:p>
          <a:p>
            <a:pPr marL="0" lvl="0" indent="0" algn="ctr" rtl="0">
              <a:lnSpc>
                <a:spcPct val="100000"/>
              </a:lnSpc>
              <a:spcBef>
                <a:spcPts val="680"/>
              </a:spcBef>
              <a:spcAft>
                <a:spcPts val="0"/>
              </a:spcAft>
              <a:buNone/>
            </a:pPr>
            <a:r>
              <a:rPr lang="es-CL" sz="1100" b="1">
                <a:solidFill>
                  <a:srgbClr val="FFFFFF"/>
                </a:solidFill>
                <a:latin typeface="Arial"/>
                <a:ea typeface="Arial"/>
                <a:cs typeface="Arial"/>
                <a:sym typeface="Arial"/>
              </a:rPr>
              <a:t>WHATSAPP +56 9 9829 9931</a:t>
            </a:r>
            <a:endParaRPr sz="1100">
              <a:latin typeface="Arial"/>
              <a:ea typeface="Arial"/>
              <a:cs typeface="Arial"/>
              <a:sym typeface="Arial"/>
            </a:endParaRPr>
          </a:p>
          <a:p>
            <a:pPr marL="117475" marR="109854" lvl="0" indent="-635" algn="ctr" rtl="0">
              <a:lnSpc>
                <a:spcPct val="181800"/>
              </a:lnSpc>
              <a:spcBef>
                <a:spcPts val="0"/>
              </a:spcBef>
              <a:spcAft>
                <a:spcPts val="0"/>
              </a:spcAft>
              <a:buNone/>
            </a:pPr>
            <a:r>
              <a:rPr lang="es-CL" sz="1100" b="1">
                <a:solidFill>
                  <a:srgbClr val="FFFFFF"/>
                </a:solidFill>
                <a:latin typeface="Arial"/>
                <a:ea typeface="Arial"/>
                <a:cs typeface="Arial"/>
                <a:sym typeface="Arial"/>
              </a:rPr>
              <a:t>MAIL </a:t>
            </a:r>
            <a:r>
              <a:rPr lang="es-CL" sz="1100" b="1"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FORMACION.CONTINUA@PUCV.CL</a:t>
            </a:r>
            <a:r>
              <a:rPr lang="es-CL" sz="1100" b="1">
                <a:solidFill>
                  <a:srgbClr val="FFFFFF"/>
                </a:solidFill>
                <a:latin typeface="Arial"/>
                <a:ea typeface="Arial"/>
                <a:cs typeface="Arial"/>
                <a:sym typeface="Arial"/>
              </a:rPr>
              <a:t> AV. BRASIL N° 2950, VALPARAÍSO, CHILE.</a:t>
            </a:r>
            <a:endParaRPr sz="1100">
              <a:latin typeface="Arial"/>
              <a:ea typeface="Arial"/>
              <a:cs typeface="Arial"/>
              <a:sym typeface="Arial"/>
            </a:endParaRPr>
          </a:p>
        </p:txBody>
      </p:sp>
      <p:grpSp>
        <p:nvGrpSpPr>
          <p:cNvPr id="154" name="Google Shape;154;p9"/>
          <p:cNvGrpSpPr/>
          <p:nvPr/>
        </p:nvGrpSpPr>
        <p:grpSpPr>
          <a:xfrm>
            <a:off x="0" y="414939"/>
            <a:ext cx="7772400" cy="9643968"/>
            <a:chOff x="0" y="414939"/>
            <a:chExt cx="7772400" cy="9643968"/>
          </a:xfrm>
        </p:grpSpPr>
        <p:sp>
          <p:nvSpPr>
            <p:cNvPr id="155" name="Google Shape;155;p9"/>
            <p:cNvSpPr/>
            <p:nvPr/>
          </p:nvSpPr>
          <p:spPr>
            <a:xfrm>
              <a:off x="0" y="8430768"/>
              <a:ext cx="7772400" cy="1628139"/>
            </a:xfrm>
            <a:custGeom>
              <a:avLst/>
              <a:gdLst/>
              <a:ahLst/>
              <a:cxnLst/>
              <a:rect l="l" t="t" r="r" b="b"/>
              <a:pathLst>
                <a:path w="7772400" h="1628140" extrusionOk="0">
                  <a:moveTo>
                    <a:pt x="7772400" y="0"/>
                  </a:moveTo>
                  <a:lnTo>
                    <a:pt x="0" y="0"/>
                  </a:lnTo>
                  <a:lnTo>
                    <a:pt x="0" y="1627631"/>
                  </a:lnTo>
                  <a:lnTo>
                    <a:pt x="7772400" y="1627631"/>
                  </a:lnTo>
                  <a:lnTo>
                    <a:pt x="77724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156" name="Google Shape;156;p9"/>
            <p:cNvPicPr preferRelativeResize="0"/>
            <p:nvPr/>
          </p:nvPicPr>
          <p:blipFill rotWithShape="1">
            <a:blip r:embed="rId5">
              <a:alphaModFix/>
            </a:blip>
            <a:srcRect/>
            <a:stretch/>
          </p:blipFill>
          <p:spPr>
            <a:xfrm>
              <a:off x="3794276" y="828958"/>
              <a:ext cx="965057" cy="117373"/>
            </a:xfrm>
            <a:prstGeom prst="rect">
              <a:avLst/>
            </a:prstGeom>
            <a:noFill/>
            <a:ln>
              <a:noFill/>
            </a:ln>
          </p:spPr>
        </p:pic>
        <p:pic>
          <p:nvPicPr>
            <p:cNvPr id="157" name="Google Shape;157;p9"/>
            <p:cNvPicPr preferRelativeResize="0"/>
            <p:nvPr/>
          </p:nvPicPr>
          <p:blipFill rotWithShape="1">
            <a:blip r:embed="rId6">
              <a:alphaModFix/>
            </a:blip>
            <a:srcRect/>
            <a:stretch/>
          </p:blipFill>
          <p:spPr>
            <a:xfrm>
              <a:off x="3784240" y="1028531"/>
              <a:ext cx="1473555" cy="609173"/>
            </a:xfrm>
            <a:prstGeom prst="rect">
              <a:avLst/>
            </a:prstGeom>
            <a:noFill/>
            <a:ln>
              <a:noFill/>
            </a:ln>
          </p:spPr>
        </p:pic>
        <p:pic>
          <p:nvPicPr>
            <p:cNvPr id="158" name="Google Shape;158;p9"/>
            <p:cNvPicPr preferRelativeResize="0"/>
            <p:nvPr/>
          </p:nvPicPr>
          <p:blipFill rotWithShape="1">
            <a:blip r:embed="rId7">
              <a:alphaModFix/>
            </a:blip>
            <a:srcRect/>
            <a:stretch/>
          </p:blipFill>
          <p:spPr>
            <a:xfrm>
              <a:off x="5028248" y="1275698"/>
              <a:ext cx="207356" cy="113755"/>
            </a:xfrm>
            <a:prstGeom prst="rect">
              <a:avLst/>
            </a:prstGeom>
            <a:noFill/>
            <a:ln>
              <a:noFill/>
            </a:ln>
          </p:spPr>
        </p:pic>
        <p:pic>
          <p:nvPicPr>
            <p:cNvPr id="159" name="Google Shape;159;p9"/>
            <p:cNvPicPr preferRelativeResize="0"/>
            <p:nvPr/>
          </p:nvPicPr>
          <p:blipFill rotWithShape="1">
            <a:blip r:embed="rId8">
              <a:alphaModFix/>
            </a:blip>
            <a:srcRect/>
            <a:stretch/>
          </p:blipFill>
          <p:spPr>
            <a:xfrm>
              <a:off x="2514603" y="414939"/>
              <a:ext cx="1171435" cy="1392106"/>
            </a:xfrm>
            <a:prstGeom prst="rect">
              <a:avLst/>
            </a:prstGeom>
            <a:noFill/>
            <a:ln>
              <a:noFill/>
            </a:ln>
          </p:spPr>
        </p:pic>
      </p:grpSp>
      <p:sp>
        <p:nvSpPr>
          <p:cNvPr id="160" name="Google Shape;160;p9"/>
          <p:cNvSpPr txBox="1"/>
          <p:nvPr/>
        </p:nvSpPr>
        <p:spPr>
          <a:xfrm>
            <a:off x="2484714" y="9209186"/>
            <a:ext cx="3012440" cy="254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s-CL" sz="1500" b="1">
                <a:solidFill>
                  <a:srgbClr val="FFFFFF"/>
                </a:solidFill>
                <a:latin typeface="Arial"/>
                <a:ea typeface="Arial"/>
                <a:cs typeface="Arial"/>
                <a:sym typeface="Arial"/>
              </a:rPr>
              <a:t>FORMACION</a:t>
            </a:r>
            <a:r>
              <a:rPr lang="es-CL" sz="1500">
                <a:solidFill>
                  <a:srgbClr val="FFFFFF"/>
                </a:solidFill>
                <a:latin typeface="Verdana"/>
                <a:ea typeface="Verdana"/>
                <a:cs typeface="Verdana"/>
                <a:sym typeface="Verdana"/>
              </a:rPr>
              <a:t>CONTINUA</a:t>
            </a:r>
            <a:r>
              <a:rPr lang="es-CL" sz="1500" b="1">
                <a:solidFill>
                  <a:srgbClr val="FFFFFF"/>
                </a:solidFill>
                <a:latin typeface="Arial"/>
                <a:ea typeface="Arial"/>
                <a:cs typeface="Arial"/>
                <a:sym typeface="Arial"/>
              </a:rPr>
              <a:t>PUCV.CL</a:t>
            </a:r>
            <a:endParaRPr sz="15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781</Words>
  <Application>Microsoft Macintosh PowerPoint</Application>
  <PresentationFormat>Personalizado</PresentationFormat>
  <Paragraphs>71</Paragraphs>
  <Slides>9</Slides>
  <Notes>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Calibri</vt:lpstr>
      <vt:lpstr>Verdana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Alumno</dc:creator>
  <cp:lastModifiedBy>Nicolás Alonso Vera</cp:lastModifiedBy>
  <cp:revision>4</cp:revision>
  <dcterms:created xsi:type="dcterms:W3CDTF">2024-09-26T17:12:29Z</dcterms:created>
  <dcterms:modified xsi:type="dcterms:W3CDTF">2025-07-01T16:01:05Z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2024-08-08T00:00:00Z</vt:filetime>
  </property>
  <property fmtid="{D5CDD505-2E9C-101B-9397-08002B2CF9AE}" pid="3" name="Creator">
    <vt:lpwstr>Adobe InDesign 19.5 (Macintosh)</vt:lpwstr>
  </property>
  <property fmtid="{D5CDD505-2E9C-101B-9397-08002B2CF9AE}" pid="4" name="LastSaved">
    <vt:filetime>2024-09-26T00:00:00Z</vt:filetime>
  </property>
  <property fmtid="{D5CDD505-2E9C-101B-9397-08002B2CF9AE}" pid="5" name="Producer">
    <vt:lpwstr>Adobe PDF Library 17.0</vt:lpwstr>
  </property>
</Properties>
</file>