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Lst>
  <p:sldSz cx="7772400" cy="10058400"/>
  <p:notesSz cx="7772400" cy="10058400"/>
  <p:embeddedFontLs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3d/Tbe4nbEKYBMOdVEBNe5HT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260839-3D1C-4AC4-85D4-4C5497B54ECE}">
  <a:tblStyle styleId="{7A260839-3D1C-4AC4-85D4-4C5497B54EC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01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grez" userId="eaee088d8a6a65d6" providerId="LiveId" clId="{A81624BE-C8F2-4574-8D0F-53B8882DEBC9}"/>
    <pc:docChg chg="modSld">
      <pc:chgData name="camila grez" userId="eaee088d8a6a65d6" providerId="LiveId" clId="{A81624BE-C8F2-4574-8D0F-53B8882DEBC9}" dt="2025-09-08T18:37:18.674" v="17" actId="20577"/>
      <pc:docMkLst>
        <pc:docMk/>
      </pc:docMkLst>
      <pc:sldChg chg="modSp mod">
        <pc:chgData name="camila grez" userId="eaee088d8a6a65d6" providerId="LiveId" clId="{A81624BE-C8F2-4574-8D0F-53B8882DEBC9}" dt="2025-09-08T18:37:18.674" v="17" actId="20577"/>
        <pc:sldMkLst>
          <pc:docMk/>
          <pc:sldMk cId="0" sldId="271"/>
        </pc:sldMkLst>
        <pc:spChg chg="mod">
          <ac:chgData name="camila grez" userId="eaee088d8a6a65d6" providerId="LiveId" clId="{A81624BE-C8F2-4574-8D0F-53B8882DEBC9}" dt="2025-09-08T18:37:18.674" v="17" actId="20577"/>
          <ac:spMkLst>
            <pc:docMk/>
            <pc:sldMk cId="0" sldId="271"/>
            <ac:spMk id="360" creationId="{00000000-0000-0000-0000-000000000000}"/>
          </ac:spMkLst>
        </pc:spChg>
      </pc:sldChg>
    </pc:docChg>
  </pc:docChgLst>
  <pc:docChgLst>
    <pc:chgData name="camila grez" userId="eaee088d8a6a65d6" providerId="LiveId" clId="{8725A7B4-60AE-4562-9498-E8E4DCC202A5}"/>
    <pc:docChg chg="custSel modSld">
      <pc:chgData name="camila grez" userId="eaee088d8a6a65d6" providerId="LiveId" clId="{8725A7B4-60AE-4562-9498-E8E4DCC202A5}" dt="2025-06-28T20:01:38.960" v="126" actId="20577"/>
      <pc:docMkLst>
        <pc:docMk/>
      </pc:docMkLst>
      <pc:sldChg chg="modSp mod">
        <pc:chgData name="camila grez" userId="eaee088d8a6a65d6" providerId="LiveId" clId="{8725A7B4-60AE-4562-9498-E8E4DCC202A5}" dt="2025-06-28T19:54:15.174" v="24" actId="20577"/>
        <pc:sldMkLst>
          <pc:docMk/>
          <pc:sldMk cId="0" sldId="264"/>
        </pc:sldMkLst>
        <pc:spChg chg="mod">
          <ac:chgData name="camila grez" userId="eaee088d8a6a65d6" providerId="LiveId" clId="{8725A7B4-60AE-4562-9498-E8E4DCC202A5}" dt="2025-06-28T19:54:15.174" v="24" actId="20577"/>
          <ac:spMkLst>
            <pc:docMk/>
            <pc:sldMk cId="0" sldId="264"/>
            <ac:spMk id="281" creationId="{00000000-0000-0000-0000-000000000000}"/>
          </ac:spMkLst>
        </pc:spChg>
      </pc:sldChg>
      <pc:sldChg chg="modSp mod">
        <pc:chgData name="camila grez" userId="eaee088d8a6a65d6" providerId="LiveId" clId="{8725A7B4-60AE-4562-9498-E8E4DCC202A5}" dt="2025-06-28T19:56:24.494" v="54" actId="20577"/>
        <pc:sldMkLst>
          <pc:docMk/>
          <pc:sldMk cId="0" sldId="265"/>
        </pc:sldMkLst>
        <pc:spChg chg="mod">
          <ac:chgData name="camila grez" userId="eaee088d8a6a65d6" providerId="LiveId" clId="{8725A7B4-60AE-4562-9498-E8E4DCC202A5}" dt="2025-06-28T19:56:24.494" v="54" actId="20577"/>
          <ac:spMkLst>
            <pc:docMk/>
            <pc:sldMk cId="0" sldId="265"/>
            <ac:spMk id="291" creationId="{00000000-0000-0000-0000-000000000000}"/>
          </ac:spMkLst>
        </pc:spChg>
      </pc:sldChg>
      <pc:sldChg chg="modSp mod modShow">
        <pc:chgData name="camila grez" userId="eaee088d8a6a65d6" providerId="LiveId" clId="{8725A7B4-60AE-4562-9498-E8E4DCC202A5}" dt="2025-06-28T20:01:38.960" v="126" actId="20577"/>
        <pc:sldMkLst>
          <pc:docMk/>
          <pc:sldMk cId="0" sldId="266"/>
        </pc:sldMkLst>
        <pc:spChg chg="mod">
          <ac:chgData name="camila grez" userId="eaee088d8a6a65d6" providerId="LiveId" clId="{8725A7B4-60AE-4562-9498-E8E4DCC202A5}" dt="2025-06-28T20:01:38.960" v="126" actId="20577"/>
          <ac:spMkLst>
            <pc:docMk/>
            <pc:sldMk cId="0" sldId="266"/>
            <ac:spMk id="305" creationId="{00000000-0000-0000-0000-000000000000}"/>
          </ac:spMkLst>
        </pc:spChg>
        <pc:graphicFrameChg chg="modGraphic">
          <ac:chgData name="camila grez" userId="eaee088d8a6a65d6" providerId="LiveId" clId="{8725A7B4-60AE-4562-9498-E8E4DCC202A5}" dt="2025-06-28T19:58:13.242" v="61" actId="20577"/>
          <ac:graphicFrameMkLst>
            <pc:docMk/>
            <pc:sldMk cId="0" sldId="266"/>
            <ac:graphicFrameMk id="302" creationId="{00000000-0000-0000-0000-000000000000}"/>
          </ac:graphicFrameMkLst>
        </pc:graphicFrameChg>
      </pc:sldChg>
      <pc:sldChg chg="modSp mod">
        <pc:chgData name="camila grez" userId="eaee088d8a6a65d6" providerId="LiveId" clId="{8725A7B4-60AE-4562-9498-E8E4DCC202A5}" dt="2025-06-28T20:00:09.965" v="108" actId="20577"/>
        <pc:sldMkLst>
          <pc:docMk/>
          <pc:sldMk cId="0" sldId="267"/>
        </pc:sldMkLst>
        <pc:graphicFrameChg chg="modGraphic">
          <ac:chgData name="camila grez" userId="eaee088d8a6a65d6" providerId="LiveId" clId="{8725A7B4-60AE-4562-9498-E8E4DCC202A5}" dt="2025-06-28T20:00:09.965" v="108" actId="20577"/>
          <ac:graphicFrameMkLst>
            <pc:docMk/>
            <pc:sldMk cId="0" sldId="267"/>
            <ac:graphicFrameMk id="315" creationId="{00000000-0000-0000-0000-000000000000}"/>
          </ac:graphicFrameMkLst>
        </pc:graphicFrameChg>
      </pc:sldChg>
      <pc:sldChg chg="modSp mod">
        <pc:chgData name="camila grez" userId="eaee088d8a6a65d6" providerId="LiveId" clId="{8725A7B4-60AE-4562-9498-E8E4DCC202A5}" dt="2025-06-28T20:01:01.174" v="112" actId="20577"/>
        <pc:sldMkLst>
          <pc:docMk/>
          <pc:sldMk cId="0" sldId="271"/>
        </pc:sldMkLst>
        <pc:spChg chg="mod">
          <ac:chgData name="camila grez" userId="eaee088d8a6a65d6" providerId="LiveId" clId="{8725A7B4-60AE-4562-9498-E8E4DCC202A5}" dt="2025-06-28T20:01:01.174" v="112" actId="20577"/>
          <ac:spMkLst>
            <pc:docMk/>
            <pc:sldMk cId="0" sldId="271"/>
            <ac:spMk id="360" creationId="{00000000-0000-0000-0000-000000000000}"/>
          </ac:spMkLst>
        </pc:spChg>
      </pc:sldChg>
    </pc:docChg>
  </pc:docChgLst>
  <pc:docChgLst>
    <pc:chgData name="camila grez" userId="eaee088d8a6a65d6" providerId="LiveId" clId="{63448C36-771F-4F78-B9D1-E803B91C68D9}"/>
    <pc:docChg chg="undo redo custSel addSld delSld modSld">
      <pc:chgData name="camila grez" userId="eaee088d8a6a65d6" providerId="LiveId" clId="{63448C36-771F-4F78-B9D1-E803B91C68D9}" dt="2025-07-18T13:54:39.667" v="1019"/>
      <pc:docMkLst>
        <pc:docMk/>
      </pc:docMkLst>
      <pc:sldChg chg="addSp modSp mod modNotes">
        <pc:chgData name="camila grez" userId="eaee088d8a6a65d6" providerId="LiveId" clId="{63448C36-771F-4F78-B9D1-E803B91C68D9}" dt="2025-07-18T13:54:38.795" v="715"/>
        <pc:sldMkLst>
          <pc:docMk/>
          <pc:sldMk cId="0" sldId="256"/>
        </pc:sldMkLst>
        <pc:cxnChg chg="add mod modVis">
          <ac:chgData name="camila grez" userId="eaee088d8a6a65d6" providerId="LiveId" clId="{63448C36-771F-4F78-B9D1-E803B91C68D9}" dt="2025-07-18T13:54:38.795" v="715"/>
          <ac:cxnSpMkLst>
            <pc:docMk/>
            <pc:sldMk cId="0" sldId="256"/>
            <ac:cxnSpMk id="2" creationId="{6CFAE552-B2DC-4CB6-AED5-D6ED049BC969}"/>
          </ac:cxnSpMkLst>
        </pc:cxnChg>
      </pc:sldChg>
      <pc:sldChg chg="addSp modSp mod">
        <pc:chgData name="camila grez" userId="eaee088d8a6a65d6" providerId="LiveId" clId="{63448C36-771F-4F78-B9D1-E803B91C68D9}" dt="2025-07-18T13:54:38.842" v="734"/>
        <pc:sldMkLst>
          <pc:docMk/>
          <pc:sldMk cId="0" sldId="257"/>
        </pc:sldMkLst>
        <pc:spChg chg="mod">
          <ac:chgData name="camila grez" userId="eaee088d8a6a65d6" providerId="LiveId" clId="{63448C36-771F-4F78-B9D1-E803B91C68D9}" dt="2025-06-30T14:17:00.256" v="1" actId="20577"/>
          <ac:spMkLst>
            <pc:docMk/>
            <pc:sldMk cId="0" sldId="257"/>
            <ac:spMk id="208" creationId="{00000000-0000-0000-0000-000000000000}"/>
          </ac:spMkLst>
        </pc:spChg>
        <pc:cxnChg chg="add mod modVis">
          <ac:chgData name="camila grez" userId="eaee088d8a6a65d6" providerId="LiveId" clId="{63448C36-771F-4F78-B9D1-E803B91C68D9}" dt="2025-07-18T13:54:38.842" v="734"/>
          <ac:cxnSpMkLst>
            <pc:docMk/>
            <pc:sldMk cId="0" sldId="257"/>
            <ac:cxnSpMk id="2" creationId="{AFA65CEA-E863-4B6A-AA53-2A066541D4B7}"/>
          </ac:cxnSpMkLst>
        </pc:cxnChg>
      </pc:sldChg>
      <pc:sldChg chg="addSp modSp mod">
        <pc:chgData name="camila grez" userId="eaee088d8a6a65d6" providerId="LiveId" clId="{63448C36-771F-4F78-B9D1-E803B91C68D9}" dt="2025-07-18T13:54:38.899" v="753"/>
        <pc:sldMkLst>
          <pc:docMk/>
          <pc:sldMk cId="0" sldId="258"/>
        </pc:sldMkLst>
        <pc:spChg chg="mod">
          <ac:chgData name="camila grez" userId="eaee088d8a6a65d6" providerId="LiveId" clId="{63448C36-771F-4F78-B9D1-E803B91C68D9}" dt="2025-07-02T19:52:05.035" v="694"/>
          <ac:spMkLst>
            <pc:docMk/>
            <pc:sldMk cId="0" sldId="258"/>
            <ac:spMk id="219" creationId="{00000000-0000-0000-0000-000000000000}"/>
          </ac:spMkLst>
        </pc:spChg>
        <pc:cxnChg chg="add mod modVis">
          <ac:chgData name="camila grez" userId="eaee088d8a6a65d6" providerId="LiveId" clId="{63448C36-771F-4F78-B9D1-E803B91C68D9}" dt="2025-07-18T13:54:38.899" v="753"/>
          <ac:cxnSpMkLst>
            <pc:docMk/>
            <pc:sldMk cId="0" sldId="258"/>
            <ac:cxnSpMk id="2" creationId="{AC23BE35-3639-4D42-A60D-F2EA4DD3609A}"/>
          </ac:cxnSpMkLst>
        </pc:cxnChg>
      </pc:sldChg>
      <pc:sldChg chg="addSp modSp mod modNotes">
        <pc:chgData name="camila grez" userId="eaee088d8a6a65d6" providerId="LiveId" clId="{63448C36-771F-4F78-B9D1-E803B91C68D9}" dt="2025-07-18T13:54:38.993" v="772"/>
        <pc:sldMkLst>
          <pc:docMk/>
          <pc:sldMk cId="0" sldId="259"/>
        </pc:sldMkLst>
        <pc:cxnChg chg="add mod modVis">
          <ac:chgData name="camila grez" userId="eaee088d8a6a65d6" providerId="LiveId" clId="{63448C36-771F-4F78-B9D1-E803B91C68D9}" dt="2025-07-18T13:54:38.993" v="772"/>
          <ac:cxnSpMkLst>
            <pc:docMk/>
            <pc:sldMk cId="0" sldId="259"/>
            <ac:cxnSpMk id="2" creationId="{BEF17131-5BBB-461B-B416-ABCF60F6EAA1}"/>
          </ac:cxnSpMkLst>
        </pc:cxnChg>
      </pc:sldChg>
      <pc:sldChg chg="addSp modSp mod modNotes">
        <pc:chgData name="camila grez" userId="eaee088d8a6a65d6" providerId="LiveId" clId="{63448C36-771F-4F78-B9D1-E803B91C68D9}" dt="2025-07-18T13:54:39.037" v="791"/>
        <pc:sldMkLst>
          <pc:docMk/>
          <pc:sldMk cId="0" sldId="260"/>
        </pc:sldMkLst>
        <pc:cxnChg chg="add mod modVis">
          <ac:chgData name="camila grez" userId="eaee088d8a6a65d6" providerId="LiveId" clId="{63448C36-771F-4F78-B9D1-E803B91C68D9}" dt="2025-07-18T13:54:39.037" v="791"/>
          <ac:cxnSpMkLst>
            <pc:docMk/>
            <pc:sldMk cId="0" sldId="260"/>
            <ac:cxnSpMk id="2" creationId="{5EA08199-BDE7-4DB9-AA83-BDA273D8FED2}"/>
          </ac:cxnSpMkLst>
        </pc:cxnChg>
      </pc:sldChg>
      <pc:sldChg chg="addSp modSp mod">
        <pc:chgData name="camila grez" userId="eaee088d8a6a65d6" providerId="LiveId" clId="{63448C36-771F-4F78-B9D1-E803B91C68D9}" dt="2025-07-18T13:54:39.144" v="810"/>
        <pc:sldMkLst>
          <pc:docMk/>
          <pc:sldMk cId="0" sldId="261"/>
        </pc:sldMkLst>
        <pc:spChg chg="mod">
          <ac:chgData name="camila grez" userId="eaee088d8a6a65d6" providerId="LiveId" clId="{63448C36-771F-4F78-B9D1-E803B91C68D9}" dt="2025-06-30T15:02:47.906" v="265" actId="115"/>
          <ac:spMkLst>
            <pc:docMk/>
            <pc:sldMk cId="0" sldId="261"/>
            <ac:spMk id="249" creationId="{00000000-0000-0000-0000-000000000000}"/>
          </ac:spMkLst>
        </pc:spChg>
        <pc:picChg chg="mod">
          <ac:chgData name="camila grez" userId="eaee088d8a6a65d6" providerId="LiveId" clId="{63448C36-771F-4F78-B9D1-E803B91C68D9}" dt="2025-06-30T15:02:38.099" v="264" actId="1076"/>
          <ac:picMkLst>
            <pc:docMk/>
            <pc:sldMk cId="0" sldId="261"/>
            <ac:picMk id="247" creationId="{00000000-0000-0000-0000-000000000000}"/>
          </ac:picMkLst>
        </pc:picChg>
        <pc:cxnChg chg="add mod modVis">
          <ac:chgData name="camila grez" userId="eaee088d8a6a65d6" providerId="LiveId" clId="{63448C36-771F-4F78-B9D1-E803B91C68D9}" dt="2025-07-18T13:54:39.144" v="810"/>
          <ac:cxnSpMkLst>
            <pc:docMk/>
            <pc:sldMk cId="0" sldId="261"/>
            <ac:cxnSpMk id="2" creationId="{3D512FA6-C4F0-4208-BCAD-B3986140B35F}"/>
          </ac:cxnSpMkLst>
        </pc:cxnChg>
      </pc:sldChg>
      <pc:sldChg chg="addSp modSp mod modNotes">
        <pc:chgData name="camila grez" userId="eaee088d8a6a65d6" providerId="LiveId" clId="{63448C36-771F-4F78-B9D1-E803B91C68D9}" dt="2025-07-18T13:54:39.239" v="829"/>
        <pc:sldMkLst>
          <pc:docMk/>
          <pc:sldMk cId="0" sldId="262"/>
        </pc:sldMkLst>
        <pc:cxnChg chg="add mod modVis">
          <ac:chgData name="camila grez" userId="eaee088d8a6a65d6" providerId="LiveId" clId="{63448C36-771F-4F78-B9D1-E803B91C68D9}" dt="2025-07-18T13:54:39.239" v="829"/>
          <ac:cxnSpMkLst>
            <pc:docMk/>
            <pc:sldMk cId="0" sldId="262"/>
            <ac:cxnSpMk id="2" creationId="{A626BAE2-92D6-457A-9418-BB0C47C71CF0}"/>
          </ac:cxnSpMkLst>
        </pc:cxnChg>
      </pc:sldChg>
      <pc:sldChg chg="addSp modSp mod modNotes">
        <pc:chgData name="camila grez" userId="eaee088d8a6a65d6" providerId="LiveId" clId="{63448C36-771F-4F78-B9D1-E803B91C68D9}" dt="2025-07-18T13:54:39.345" v="848"/>
        <pc:sldMkLst>
          <pc:docMk/>
          <pc:sldMk cId="0" sldId="263"/>
        </pc:sldMkLst>
        <pc:cxnChg chg="add mod modVis">
          <ac:chgData name="camila grez" userId="eaee088d8a6a65d6" providerId="LiveId" clId="{63448C36-771F-4F78-B9D1-E803B91C68D9}" dt="2025-07-18T13:54:39.345" v="848"/>
          <ac:cxnSpMkLst>
            <pc:docMk/>
            <pc:sldMk cId="0" sldId="263"/>
            <ac:cxnSpMk id="2" creationId="{28A6A4F5-EC41-4064-A97F-B56BB2C398A0}"/>
          </ac:cxnSpMkLst>
        </pc:cxnChg>
      </pc:sldChg>
      <pc:sldChg chg="addSp modSp mod">
        <pc:chgData name="camila grez" userId="eaee088d8a6a65d6" providerId="LiveId" clId="{63448C36-771F-4F78-B9D1-E803B91C68D9}" dt="2025-07-18T13:54:39.444" v="867"/>
        <pc:sldMkLst>
          <pc:docMk/>
          <pc:sldMk cId="0" sldId="264"/>
        </pc:sldMkLst>
        <pc:spChg chg="mod">
          <ac:chgData name="camila grez" userId="eaee088d8a6a65d6" providerId="LiveId" clId="{63448C36-771F-4F78-B9D1-E803B91C68D9}" dt="2025-06-30T15:11:45.506" v="409" actId="20577"/>
          <ac:spMkLst>
            <pc:docMk/>
            <pc:sldMk cId="0" sldId="264"/>
            <ac:spMk id="281" creationId="{00000000-0000-0000-0000-000000000000}"/>
          </ac:spMkLst>
        </pc:spChg>
        <pc:cxnChg chg="add mod modVis">
          <ac:chgData name="camila grez" userId="eaee088d8a6a65d6" providerId="LiveId" clId="{63448C36-771F-4F78-B9D1-E803B91C68D9}" dt="2025-07-18T13:54:39.444" v="867"/>
          <ac:cxnSpMkLst>
            <pc:docMk/>
            <pc:sldMk cId="0" sldId="264"/>
            <ac:cxnSpMk id="2" creationId="{4203DAE5-40A2-4479-935D-BAEF034DB0CD}"/>
          </ac:cxnSpMkLst>
        </pc:cxnChg>
      </pc:sldChg>
      <pc:sldChg chg="addSp modSp mod">
        <pc:chgData name="camila grez" userId="eaee088d8a6a65d6" providerId="LiveId" clId="{63448C36-771F-4F78-B9D1-E803B91C68D9}" dt="2025-07-18T13:54:39.523" v="886"/>
        <pc:sldMkLst>
          <pc:docMk/>
          <pc:sldMk cId="0" sldId="265"/>
        </pc:sldMkLst>
        <pc:spChg chg="mod">
          <ac:chgData name="camila grez" userId="eaee088d8a6a65d6" providerId="LiveId" clId="{63448C36-771F-4F78-B9D1-E803B91C68D9}" dt="2025-06-30T15:05:12.844" v="353" actId="20577"/>
          <ac:spMkLst>
            <pc:docMk/>
            <pc:sldMk cId="0" sldId="265"/>
            <ac:spMk id="291" creationId="{00000000-0000-0000-0000-000000000000}"/>
          </ac:spMkLst>
        </pc:spChg>
        <pc:cxnChg chg="add mod modVis">
          <ac:chgData name="camila grez" userId="eaee088d8a6a65d6" providerId="LiveId" clId="{63448C36-771F-4F78-B9D1-E803B91C68D9}" dt="2025-07-18T13:54:39.523" v="886"/>
          <ac:cxnSpMkLst>
            <pc:docMk/>
            <pc:sldMk cId="0" sldId="265"/>
            <ac:cxnSpMk id="2" creationId="{38D4B9DD-65AA-46E9-903F-95CFA2F74DBE}"/>
          </ac:cxnSpMkLst>
        </pc:cxnChg>
      </pc:sldChg>
      <pc:sldChg chg="addSp delSp modSp mod">
        <pc:chgData name="camila grez" userId="eaee088d8a6a65d6" providerId="LiveId" clId="{63448C36-771F-4F78-B9D1-E803B91C68D9}" dt="2025-07-18T13:54:39.594" v="905"/>
        <pc:sldMkLst>
          <pc:docMk/>
          <pc:sldMk cId="0" sldId="266"/>
        </pc:sldMkLst>
        <pc:spChg chg="mod">
          <ac:chgData name="camila grez" userId="eaee088d8a6a65d6" providerId="LiveId" clId="{63448C36-771F-4F78-B9D1-E803B91C68D9}" dt="2025-06-30T14:44:34.059" v="146" actId="20577"/>
          <ac:spMkLst>
            <pc:docMk/>
            <pc:sldMk cId="0" sldId="266"/>
            <ac:spMk id="305" creationId="{00000000-0000-0000-0000-000000000000}"/>
          </ac:spMkLst>
        </pc:spChg>
        <pc:spChg chg="mod">
          <ac:chgData name="camila grez" userId="eaee088d8a6a65d6" providerId="LiveId" clId="{63448C36-771F-4F78-B9D1-E803B91C68D9}" dt="2025-06-30T15:07:43.237" v="360" actId="20577"/>
          <ac:spMkLst>
            <pc:docMk/>
            <pc:sldMk cId="0" sldId="266"/>
            <ac:spMk id="306" creationId="{00000000-0000-0000-0000-000000000000}"/>
          </ac:spMkLst>
        </pc:spChg>
        <pc:graphicFrameChg chg="add del">
          <ac:chgData name="camila grez" userId="eaee088d8a6a65d6" providerId="LiveId" clId="{63448C36-771F-4F78-B9D1-E803B91C68D9}" dt="2025-06-30T14:30:21.600" v="24"/>
          <ac:graphicFrameMkLst>
            <pc:docMk/>
            <pc:sldMk cId="0" sldId="266"/>
            <ac:graphicFrameMk id="2" creationId="{D64DADAB-C81A-4E35-834E-21836FB9869D}"/>
          </ac:graphicFrameMkLst>
        </pc:graphicFrameChg>
        <pc:graphicFrameChg chg="mod modGraphic">
          <ac:chgData name="camila grez" userId="eaee088d8a6a65d6" providerId="LiveId" clId="{63448C36-771F-4F78-B9D1-E803B91C68D9}" dt="2025-06-30T15:06:55.119" v="355" actId="20577"/>
          <ac:graphicFrameMkLst>
            <pc:docMk/>
            <pc:sldMk cId="0" sldId="266"/>
            <ac:graphicFrameMk id="302" creationId="{00000000-0000-0000-0000-000000000000}"/>
          </ac:graphicFrameMkLst>
        </pc:graphicFrameChg>
        <pc:graphicFrameChg chg="mod modGraphic">
          <ac:chgData name="camila grez" userId="eaee088d8a6a65d6" providerId="LiveId" clId="{63448C36-771F-4F78-B9D1-E803B91C68D9}" dt="2025-07-02T19:50:28.136" v="667" actId="20577"/>
          <ac:graphicFrameMkLst>
            <pc:docMk/>
            <pc:sldMk cId="0" sldId="266"/>
            <ac:graphicFrameMk id="304" creationId="{00000000-0000-0000-0000-000000000000}"/>
          </ac:graphicFrameMkLst>
        </pc:graphicFrameChg>
        <pc:cxnChg chg="add mod modVis">
          <ac:chgData name="camila grez" userId="eaee088d8a6a65d6" providerId="LiveId" clId="{63448C36-771F-4F78-B9D1-E803B91C68D9}" dt="2025-07-18T13:54:39.594" v="905"/>
          <ac:cxnSpMkLst>
            <pc:docMk/>
            <pc:sldMk cId="0" sldId="266"/>
            <ac:cxnSpMk id="2" creationId="{0AEAF3B9-E9BE-4F9E-98AD-8A227E3B3829}"/>
          </ac:cxnSpMkLst>
        </pc:cxnChg>
      </pc:sldChg>
      <pc:sldChg chg="addSp modSp mod">
        <pc:chgData name="camila grez" userId="eaee088d8a6a65d6" providerId="LiveId" clId="{63448C36-771F-4F78-B9D1-E803B91C68D9}" dt="2025-07-18T13:54:39.602" v="924"/>
        <pc:sldMkLst>
          <pc:docMk/>
          <pc:sldMk cId="0" sldId="267"/>
        </pc:sldMkLst>
        <pc:graphicFrameChg chg="modGraphic">
          <ac:chgData name="camila grez" userId="eaee088d8a6a65d6" providerId="LiveId" clId="{63448C36-771F-4F78-B9D1-E803B91C68D9}" dt="2025-06-30T15:08:57.557" v="403" actId="20577"/>
          <ac:graphicFrameMkLst>
            <pc:docMk/>
            <pc:sldMk cId="0" sldId="267"/>
            <ac:graphicFrameMk id="315" creationId="{00000000-0000-0000-0000-000000000000}"/>
          </ac:graphicFrameMkLst>
        </pc:graphicFrameChg>
        <pc:cxnChg chg="add mod modVis">
          <ac:chgData name="camila grez" userId="eaee088d8a6a65d6" providerId="LiveId" clId="{63448C36-771F-4F78-B9D1-E803B91C68D9}" dt="2025-07-18T13:54:39.602" v="924"/>
          <ac:cxnSpMkLst>
            <pc:docMk/>
            <pc:sldMk cId="0" sldId="267"/>
            <ac:cxnSpMk id="2" creationId="{C4664765-CFB1-41DF-A6C2-198EACC782C3}"/>
          </ac:cxnSpMkLst>
        </pc:cxnChg>
      </pc:sldChg>
      <pc:sldChg chg="addSp modSp mod modNotes">
        <pc:chgData name="camila grez" userId="eaee088d8a6a65d6" providerId="LiveId" clId="{63448C36-771F-4F78-B9D1-E803B91C68D9}" dt="2025-07-18T13:54:39.618" v="943"/>
        <pc:sldMkLst>
          <pc:docMk/>
          <pc:sldMk cId="0" sldId="268"/>
        </pc:sldMkLst>
        <pc:cxnChg chg="add mod modVis">
          <ac:chgData name="camila grez" userId="eaee088d8a6a65d6" providerId="LiveId" clId="{63448C36-771F-4F78-B9D1-E803B91C68D9}" dt="2025-07-18T13:54:39.618" v="943"/>
          <ac:cxnSpMkLst>
            <pc:docMk/>
            <pc:sldMk cId="0" sldId="268"/>
            <ac:cxnSpMk id="2" creationId="{B48E1C24-5C10-48E2-A524-F631304F6F82}"/>
          </ac:cxnSpMkLst>
        </pc:cxnChg>
      </pc:sldChg>
      <pc:sldChg chg="addSp delSp modSp mod">
        <pc:chgData name="camila grez" userId="eaee088d8a6a65d6" providerId="LiveId" clId="{63448C36-771F-4F78-B9D1-E803B91C68D9}" dt="2025-07-18T13:54:39.634" v="962"/>
        <pc:sldMkLst>
          <pc:docMk/>
          <pc:sldMk cId="0" sldId="269"/>
        </pc:sldMkLst>
        <pc:spChg chg="del mod">
          <ac:chgData name="camila grez" userId="eaee088d8a6a65d6" providerId="LiveId" clId="{63448C36-771F-4F78-B9D1-E803B91C68D9}" dt="2025-06-30T15:26:49.185" v="514" actId="478"/>
          <ac:spMkLst>
            <pc:docMk/>
            <pc:sldMk cId="0" sldId="269"/>
            <ac:spMk id="339" creationId="{00000000-0000-0000-0000-000000000000}"/>
          </ac:spMkLst>
        </pc:spChg>
        <pc:graphicFrameChg chg="add del mod">
          <ac:chgData name="camila grez" userId="eaee088d8a6a65d6" providerId="LiveId" clId="{63448C36-771F-4F78-B9D1-E803B91C68D9}" dt="2025-06-30T15:15:28.644" v="497"/>
          <ac:graphicFrameMkLst>
            <pc:docMk/>
            <pc:sldMk cId="0" sldId="269"/>
            <ac:graphicFrameMk id="2" creationId="{D55C2695-012C-4082-BCF7-21512FE2E10A}"/>
          </ac:graphicFrameMkLst>
        </pc:graphicFrameChg>
        <pc:graphicFrameChg chg="add del mod">
          <ac:chgData name="camila grez" userId="eaee088d8a6a65d6" providerId="LiveId" clId="{63448C36-771F-4F78-B9D1-E803B91C68D9}" dt="2025-06-30T15:15:31.108" v="499"/>
          <ac:graphicFrameMkLst>
            <pc:docMk/>
            <pc:sldMk cId="0" sldId="269"/>
            <ac:graphicFrameMk id="3" creationId="{BFE0215C-CE25-4682-9B0A-4A0D830A142E}"/>
          </ac:graphicFrameMkLst>
        </pc:graphicFrameChg>
        <pc:graphicFrameChg chg="add del mod">
          <ac:chgData name="camila grez" userId="eaee088d8a6a65d6" providerId="LiveId" clId="{63448C36-771F-4F78-B9D1-E803B91C68D9}" dt="2025-06-30T15:15:33.465" v="503"/>
          <ac:graphicFrameMkLst>
            <pc:docMk/>
            <pc:sldMk cId="0" sldId="269"/>
            <ac:graphicFrameMk id="4" creationId="{4147FF99-DFC1-4242-99B0-69AB5E0049A7}"/>
          </ac:graphicFrameMkLst>
        </pc:graphicFrameChg>
        <pc:graphicFrameChg chg="add del mod modGraphic">
          <ac:chgData name="camila grez" userId="eaee088d8a6a65d6" providerId="LiveId" clId="{63448C36-771F-4F78-B9D1-E803B91C68D9}" dt="2025-06-30T15:15:59.401" v="513" actId="478"/>
          <ac:graphicFrameMkLst>
            <pc:docMk/>
            <pc:sldMk cId="0" sldId="269"/>
            <ac:graphicFrameMk id="5" creationId="{88CCC46F-204B-4DE8-8C2E-3473E8475CC3}"/>
          </ac:graphicFrameMkLst>
        </pc:graphicFrameChg>
        <pc:picChg chg="del mod">
          <ac:chgData name="camila grez" userId="eaee088d8a6a65d6" providerId="LiveId" clId="{63448C36-771F-4F78-B9D1-E803B91C68D9}" dt="2025-06-30T15:15:06.901" v="495" actId="478"/>
          <ac:picMkLst>
            <pc:docMk/>
            <pc:sldMk cId="0" sldId="269"/>
            <ac:picMk id="340" creationId="{00000000-0000-0000-0000-000000000000}"/>
          </ac:picMkLst>
        </pc:picChg>
        <pc:cxnChg chg="add mod modVis">
          <ac:chgData name="camila grez" userId="eaee088d8a6a65d6" providerId="LiveId" clId="{63448C36-771F-4F78-B9D1-E803B91C68D9}" dt="2025-07-18T13:54:39.634" v="962"/>
          <ac:cxnSpMkLst>
            <pc:docMk/>
            <pc:sldMk cId="0" sldId="269"/>
            <ac:cxnSpMk id="2" creationId="{138E9DAE-E533-45D1-B49C-8CF3C5F7150B}"/>
          </ac:cxnSpMkLst>
        </pc:cxnChg>
      </pc:sldChg>
      <pc:sldChg chg="addSp modSp mod modNotes">
        <pc:chgData name="camila grez" userId="eaee088d8a6a65d6" providerId="LiveId" clId="{63448C36-771F-4F78-B9D1-E803B91C68D9}" dt="2025-07-18T13:54:39.667" v="1000"/>
        <pc:sldMkLst>
          <pc:docMk/>
          <pc:sldMk cId="0" sldId="270"/>
        </pc:sldMkLst>
        <pc:cxnChg chg="add mod modVis">
          <ac:chgData name="camila grez" userId="eaee088d8a6a65d6" providerId="LiveId" clId="{63448C36-771F-4F78-B9D1-E803B91C68D9}" dt="2025-07-18T13:54:39.667" v="1000"/>
          <ac:cxnSpMkLst>
            <pc:docMk/>
            <pc:sldMk cId="0" sldId="270"/>
            <ac:cxnSpMk id="2" creationId="{812376FD-4B16-4053-8FD7-B37129279442}"/>
          </ac:cxnSpMkLst>
        </pc:cxnChg>
      </pc:sldChg>
      <pc:sldChg chg="modSp mod modShow">
        <pc:chgData name="camila grez" userId="eaee088d8a6a65d6" providerId="LiveId" clId="{63448C36-771F-4F78-B9D1-E803B91C68D9}" dt="2025-07-02T20:05:11.397" v="696" actId="20577"/>
        <pc:sldMkLst>
          <pc:docMk/>
          <pc:sldMk cId="0" sldId="271"/>
        </pc:sldMkLst>
        <pc:spChg chg="mod">
          <ac:chgData name="camila grez" userId="eaee088d8a6a65d6" providerId="LiveId" clId="{63448C36-771F-4F78-B9D1-E803B91C68D9}" dt="2025-07-02T20:05:11.397" v="696" actId="20577"/>
          <ac:spMkLst>
            <pc:docMk/>
            <pc:sldMk cId="0" sldId="271"/>
            <ac:spMk id="360" creationId="{00000000-0000-0000-0000-000000000000}"/>
          </ac:spMkLst>
        </pc:spChg>
      </pc:sldChg>
      <pc:sldChg chg="addSp modSp mod modNotes">
        <pc:chgData name="camila grez" userId="eaee088d8a6a65d6" providerId="LiveId" clId="{63448C36-771F-4F78-B9D1-E803B91C68D9}" dt="2025-07-18T13:54:39.667" v="1019"/>
        <pc:sldMkLst>
          <pc:docMk/>
          <pc:sldMk cId="0" sldId="272"/>
        </pc:sldMkLst>
        <pc:cxnChg chg="add mod modVis">
          <ac:chgData name="camila grez" userId="eaee088d8a6a65d6" providerId="LiveId" clId="{63448C36-771F-4F78-B9D1-E803B91C68D9}" dt="2025-07-18T13:54:39.667" v="1019"/>
          <ac:cxnSpMkLst>
            <pc:docMk/>
            <pc:sldMk cId="0" sldId="272"/>
            <ac:cxnSpMk id="2" creationId="{06319B55-1480-4DDD-B277-59E3D080E549}"/>
          </ac:cxnSpMkLst>
        </pc:cxnChg>
      </pc:sldChg>
      <pc:sldChg chg="addSp delSp modSp add mod">
        <pc:chgData name="camila grez" userId="eaee088d8a6a65d6" providerId="LiveId" clId="{63448C36-771F-4F78-B9D1-E803B91C68D9}" dt="2025-07-18T13:54:39.650" v="981"/>
        <pc:sldMkLst>
          <pc:docMk/>
          <pc:sldMk cId="2611922053" sldId="273"/>
        </pc:sldMkLst>
        <pc:spChg chg="mod">
          <ac:chgData name="camila grez" userId="eaee088d8a6a65d6" providerId="LiveId" clId="{63448C36-771F-4F78-B9D1-E803B91C68D9}" dt="2025-06-30T15:27:55.732" v="580" actId="20577"/>
          <ac:spMkLst>
            <pc:docMk/>
            <pc:sldMk cId="2611922053" sldId="273"/>
            <ac:spMk id="337" creationId="{00000000-0000-0000-0000-000000000000}"/>
          </ac:spMkLst>
        </pc:spChg>
        <pc:graphicFrameChg chg="add del mod">
          <ac:chgData name="camila grez" userId="eaee088d8a6a65d6" providerId="LiveId" clId="{63448C36-771F-4F78-B9D1-E803B91C68D9}" dt="2025-06-30T15:27:21.563" v="523"/>
          <ac:graphicFrameMkLst>
            <pc:docMk/>
            <pc:sldMk cId="2611922053" sldId="273"/>
            <ac:graphicFrameMk id="2" creationId="{57462E0D-9A35-46EA-B5AE-A985D3CF58DD}"/>
          </ac:graphicFrameMkLst>
        </pc:graphicFrameChg>
        <pc:graphicFrameChg chg="add mod modGraphic">
          <ac:chgData name="camila grez" userId="eaee088d8a6a65d6" providerId="LiveId" clId="{63448C36-771F-4F78-B9D1-E803B91C68D9}" dt="2025-06-30T15:27:38.560" v="532" actId="1076"/>
          <ac:graphicFrameMkLst>
            <pc:docMk/>
            <pc:sldMk cId="2611922053" sldId="273"/>
            <ac:graphicFrameMk id="3" creationId="{688F7C51-FB2C-4FDE-A62B-66D23E4B9E1D}"/>
          </ac:graphicFrameMkLst>
        </pc:graphicFrameChg>
        <pc:picChg chg="del">
          <ac:chgData name="camila grez" userId="eaee088d8a6a65d6" providerId="LiveId" clId="{63448C36-771F-4F78-B9D1-E803B91C68D9}" dt="2025-06-30T15:26:58.815" v="516" actId="478"/>
          <ac:picMkLst>
            <pc:docMk/>
            <pc:sldMk cId="2611922053" sldId="273"/>
            <ac:picMk id="338" creationId="{00000000-0000-0000-0000-000000000000}"/>
          </ac:picMkLst>
        </pc:picChg>
        <pc:cxnChg chg="add mod modVis">
          <ac:chgData name="camila grez" userId="eaee088d8a6a65d6" providerId="LiveId" clId="{63448C36-771F-4F78-B9D1-E803B91C68D9}" dt="2025-07-18T13:54:39.650" v="981"/>
          <ac:cxnSpMkLst>
            <pc:docMk/>
            <pc:sldMk cId="2611922053" sldId="273"/>
            <ac:cxnSpMk id="2" creationId="{59D38991-6D88-4B40-80E5-750E8BAC8F4C}"/>
          </ac:cxnSpMkLst>
        </pc:cxnChg>
      </pc:sldChg>
      <pc:sldChg chg="add del">
        <pc:chgData name="camila grez" userId="eaee088d8a6a65d6" providerId="LiveId" clId="{63448C36-771F-4F78-B9D1-E803B91C68D9}" dt="2025-06-30T15:27:06.356" v="518"/>
        <pc:sldMkLst>
          <pc:docMk/>
          <pc:sldMk cId="778265553"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0: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1: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2: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92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6: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2: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6: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2428875" y="754063"/>
            <a:ext cx="29146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444500" y="1023752"/>
            <a:ext cx="4852035" cy="4673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00" b="1"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9"/>
          <p:cNvSpPr txBox="1">
            <a:spLocks noGrp="1"/>
          </p:cNvSpPr>
          <p:nvPr>
            <p:ph type="body" idx="1"/>
          </p:nvPr>
        </p:nvSpPr>
        <p:spPr>
          <a:xfrm>
            <a:off x="444500" y="2070098"/>
            <a:ext cx="4053840" cy="600455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1" i="0">
                <a:solidFill>
                  <a:srgbClr val="163D62"/>
                </a:solidFill>
                <a:latin typeface="Tahoma"/>
                <a:ea typeface="Tahoma"/>
                <a:cs typeface="Tahoma"/>
                <a:sym typeface="Tahom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19"/>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7196739" y="9498499"/>
            <a:ext cx="162559" cy="180340"/>
          </a:xfrm>
          <a:prstGeom prst="rect">
            <a:avLst/>
          </a:prstGeom>
          <a:noFill/>
          <a:ln>
            <a:noFill/>
          </a:ln>
        </p:spPr>
        <p:txBody>
          <a:bodyPr spcFirstLastPara="1" wrap="square" lIns="0" tIns="0" rIns="0" bIns="0" anchor="t" anchorCtr="0">
            <a:spAutoFit/>
          </a:bodyPr>
          <a:lstStyle>
            <a:lvl1pPr marL="38100" lvl="0" indent="0">
              <a:lnSpc>
                <a:spcPct val="100000"/>
              </a:lnSpc>
              <a:spcBef>
                <a:spcPts val="0"/>
              </a:spcBef>
              <a:buNone/>
              <a:defRPr sz="1000" b="0" i="0">
                <a:solidFill>
                  <a:srgbClr val="163D62"/>
                </a:solidFill>
                <a:latin typeface="Arial"/>
                <a:ea typeface="Arial"/>
                <a:cs typeface="Arial"/>
                <a:sym typeface="Arial"/>
              </a:defRPr>
            </a:lvl1pPr>
            <a:lvl2pPr marL="38100" lvl="1" indent="0">
              <a:lnSpc>
                <a:spcPct val="100000"/>
              </a:lnSpc>
              <a:spcBef>
                <a:spcPts val="0"/>
              </a:spcBef>
              <a:buNone/>
              <a:defRPr sz="1000" b="0" i="0">
                <a:solidFill>
                  <a:srgbClr val="163D62"/>
                </a:solidFill>
                <a:latin typeface="Arial"/>
                <a:ea typeface="Arial"/>
                <a:cs typeface="Arial"/>
                <a:sym typeface="Arial"/>
              </a:defRPr>
            </a:lvl2pPr>
            <a:lvl3pPr marL="38100" lvl="2" indent="0">
              <a:lnSpc>
                <a:spcPct val="100000"/>
              </a:lnSpc>
              <a:spcBef>
                <a:spcPts val="0"/>
              </a:spcBef>
              <a:buNone/>
              <a:defRPr sz="1000" b="0" i="0">
                <a:solidFill>
                  <a:srgbClr val="163D62"/>
                </a:solidFill>
                <a:latin typeface="Arial"/>
                <a:ea typeface="Arial"/>
                <a:cs typeface="Arial"/>
                <a:sym typeface="Arial"/>
              </a:defRPr>
            </a:lvl3pPr>
            <a:lvl4pPr marL="38100" lvl="3" indent="0">
              <a:lnSpc>
                <a:spcPct val="100000"/>
              </a:lnSpc>
              <a:spcBef>
                <a:spcPts val="0"/>
              </a:spcBef>
              <a:buNone/>
              <a:defRPr sz="1000" b="0" i="0">
                <a:solidFill>
                  <a:srgbClr val="163D62"/>
                </a:solidFill>
                <a:latin typeface="Arial"/>
                <a:ea typeface="Arial"/>
                <a:cs typeface="Arial"/>
                <a:sym typeface="Arial"/>
              </a:defRPr>
            </a:lvl4pPr>
            <a:lvl5pPr marL="38100" lvl="4" indent="0">
              <a:lnSpc>
                <a:spcPct val="100000"/>
              </a:lnSpc>
              <a:spcBef>
                <a:spcPts val="0"/>
              </a:spcBef>
              <a:buNone/>
              <a:defRPr sz="1000" b="0" i="0">
                <a:solidFill>
                  <a:srgbClr val="163D62"/>
                </a:solidFill>
                <a:latin typeface="Arial"/>
                <a:ea typeface="Arial"/>
                <a:cs typeface="Arial"/>
                <a:sym typeface="Arial"/>
              </a:defRPr>
            </a:lvl5pPr>
            <a:lvl6pPr marL="38100" lvl="5" indent="0">
              <a:lnSpc>
                <a:spcPct val="100000"/>
              </a:lnSpc>
              <a:spcBef>
                <a:spcPts val="0"/>
              </a:spcBef>
              <a:buNone/>
              <a:defRPr sz="1000" b="0" i="0">
                <a:solidFill>
                  <a:srgbClr val="163D62"/>
                </a:solidFill>
                <a:latin typeface="Arial"/>
                <a:ea typeface="Arial"/>
                <a:cs typeface="Arial"/>
                <a:sym typeface="Arial"/>
              </a:defRPr>
            </a:lvl6pPr>
            <a:lvl7pPr marL="38100" lvl="6" indent="0">
              <a:lnSpc>
                <a:spcPct val="100000"/>
              </a:lnSpc>
              <a:spcBef>
                <a:spcPts val="0"/>
              </a:spcBef>
              <a:buNone/>
              <a:defRPr sz="1000" b="0" i="0">
                <a:solidFill>
                  <a:srgbClr val="163D62"/>
                </a:solidFill>
                <a:latin typeface="Arial"/>
                <a:ea typeface="Arial"/>
                <a:cs typeface="Arial"/>
                <a:sym typeface="Arial"/>
              </a:defRPr>
            </a:lvl7pPr>
            <a:lvl8pPr marL="38100" lvl="7" indent="0">
              <a:lnSpc>
                <a:spcPct val="100000"/>
              </a:lnSpc>
              <a:spcBef>
                <a:spcPts val="0"/>
              </a:spcBef>
              <a:buNone/>
              <a:defRPr sz="1000" b="0" i="0">
                <a:solidFill>
                  <a:srgbClr val="163D62"/>
                </a:solidFill>
                <a:latin typeface="Arial"/>
                <a:ea typeface="Arial"/>
                <a:cs typeface="Arial"/>
                <a:sym typeface="Arial"/>
              </a:defRPr>
            </a:lvl8pPr>
            <a:lvl9pPr marL="38100" lvl="8" indent="0">
              <a:lnSpc>
                <a:spcPct val="100000"/>
              </a:lnSpc>
              <a:spcBef>
                <a:spcPts val="0"/>
              </a:spcBef>
              <a:buNone/>
              <a:defRPr sz="1000" b="0" i="0">
                <a:solidFill>
                  <a:srgbClr val="163D6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20"/>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7196739" y="9498499"/>
            <a:ext cx="162559" cy="180340"/>
          </a:xfrm>
          <a:prstGeom prst="rect">
            <a:avLst/>
          </a:prstGeom>
          <a:noFill/>
          <a:ln>
            <a:noFill/>
          </a:ln>
        </p:spPr>
        <p:txBody>
          <a:bodyPr spcFirstLastPara="1" wrap="square" lIns="0" tIns="0" rIns="0" bIns="0" anchor="t" anchorCtr="0">
            <a:spAutoFit/>
          </a:bodyPr>
          <a:lstStyle>
            <a:lvl1pPr marL="38100" lvl="0" indent="0">
              <a:lnSpc>
                <a:spcPct val="100000"/>
              </a:lnSpc>
              <a:spcBef>
                <a:spcPts val="0"/>
              </a:spcBef>
              <a:buNone/>
              <a:defRPr sz="1000" b="0" i="0">
                <a:solidFill>
                  <a:srgbClr val="163D62"/>
                </a:solidFill>
                <a:latin typeface="Arial"/>
                <a:ea typeface="Arial"/>
                <a:cs typeface="Arial"/>
                <a:sym typeface="Arial"/>
              </a:defRPr>
            </a:lvl1pPr>
            <a:lvl2pPr marL="38100" lvl="1" indent="0">
              <a:lnSpc>
                <a:spcPct val="100000"/>
              </a:lnSpc>
              <a:spcBef>
                <a:spcPts val="0"/>
              </a:spcBef>
              <a:buNone/>
              <a:defRPr sz="1000" b="0" i="0">
                <a:solidFill>
                  <a:srgbClr val="163D62"/>
                </a:solidFill>
                <a:latin typeface="Arial"/>
                <a:ea typeface="Arial"/>
                <a:cs typeface="Arial"/>
                <a:sym typeface="Arial"/>
              </a:defRPr>
            </a:lvl2pPr>
            <a:lvl3pPr marL="38100" lvl="2" indent="0">
              <a:lnSpc>
                <a:spcPct val="100000"/>
              </a:lnSpc>
              <a:spcBef>
                <a:spcPts val="0"/>
              </a:spcBef>
              <a:buNone/>
              <a:defRPr sz="1000" b="0" i="0">
                <a:solidFill>
                  <a:srgbClr val="163D62"/>
                </a:solidFill>
                <a:latin typeface="Arial"/>
                <a:ea typeface="Arial"/>
                <a:cs typeface="Arial"/>
                <a:sym typeface="Arial"/>
              </a:defRPr>
            </a:lvl3pPr>
            <a:lvl4pPr marL="38100" lvl="3" indent="0">
              <a:lnSpc>
                <a:spcPct val="100000"/>
              </a:lnSpc>
              <a:spcBef>
                <a:spcPts val="0"/>
              </a:spcBef>
              <a:buNone/>
              <a:defRPr sz="1000" b="0" i="0">
                <a:solidFill>
                  <a:srgbClr val="163D62"/>
                </a:solidFill>
                <a:latin typeface="Arial"/>
                <a:ea typeface="Arial"/>
                <a:cs typeface="Arial"/>
                <a:sym typeface="Arial"/>
              </a:defRPr>
            </a:lvl4pPr>
            <a:lvl5pPr marL="38100" lvl="4" indent="0">
              <a:lnSpc>
                <a:spcPct val="100000"/>
              </a:lnSpc>
              <a:spcBef>
                <a:spcPts val="0"/>
              </a:spcBef>
              <a:buNone/>
              <a:defRPr sz="1000" b="0" i="0">
                <a:solidFill>
                  <a:srgbClr val="163D62"/>
                </a:solidFill>
                <a:latin typeface="Arial"/>
                <a:ea typeface="Arial"/>
                <a:cs typeface="Arial"/>
                <a:sym typeface="Arial"/>
              </a:defRPr>
            </a:lvl5pPr>
            <a:lvl6pPr marL="38100" lvl="5" indent="0">
              <a:lnSpc>
                <a:spcPct val="100000"/>
              </a:lnSpc>
              <a:spcBef>
                <a:spcPts val="0"/>
              </a:spcBef>
              <a:buNone/>
              <a:defRPr sz="1000" b="0" i="0">
                <a:solidFill>
                  <a:srgbClr val="163D62"/>
                </a:solidFill>
                <a:latin typeface="Arial"/>
                <a:ea typeface="Arial"/>
                <a:cs typeface="Arial"/>
                <a:sym typeface="Arial"/>
              </a:defRPr>
            </a:lvl6pPr>
            <a:lvl7pPr marL="38100" lvl="6" indent="0">
              <a:lnSpc>
                <a:spcPct val="100000"/>
              </a:lnSpc>
              <a:spcBef>
                <a:spcPts val="0"/>
              </a:spcBef>
              <a:buNone/>
              <a:defRPr sz="1000" b="0" i="0">
                <a:solidFill>
                  <a:srgbClr val="163D62"/>
                </a:solidFill>
                <a:latin typeface="Arial"/>
                <a:ea typeface="Arial"/>
                <a:cs typeface="Arial"/>
                <a:sym typeface="Arial"/>
              </a:defRPr>
            </a:lvl7pPr>
            <a:lvl8pPr marL="38100" lvl="7" indent="0">
              <a:lnSpc>
                <a:spcPct val="100000"/>
              </a:lnSpc>
              <a:spcBef>
                <a:spcPts val="0"/>
              </a:spcBef>
              <a:buNone/>
              <a:defRPr sz="1000" b="0" i="0">
                <a:solidFill>
                  <a:srgbClr val="163D62"/>
                </a:solidFill>
                <a:latin typeface="Arial"/>
                <a:ea typeface="Arial"/>
                <a:cs typeface="Arial"/>
                <a:sym typeface="Arial"/>
              </a:defRPr>
            </a:lvl8pPr>
            <a:lvl9pPr marL="38100" lvl="8" indent="0">
              <a:lnSpc>
                <a:spcPct val="100000"/>
              </a:lnSpc>
              <a:spcBef>
                <a:spcPts val="0"/>
              </a:spcBef>
              <a:buNone/>
              <a:defRPr sz="1000" b="0" i="0">
                <a:solidFill>
                  <a:srgbClr val="163D6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21"/>
          <p:cNvSpPr txBox="1">
            <a:spLocks noGrp="1"/>
          </p:cNvSpPr>
          <p:nvPr>
            <p:ph type="ctrTitle"/>
          </p:nvPr>
        </p:nvSpPr>
        <p:spPr>
          <a:xfrm>
            <a:off x="582930" y="3118104"/>
            <a:ext cx="6606540" cy="211226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00" b="1"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subTitle" idx="1"/>
          </p:nvPr>
        </p:nvSpPr>
        <p:spPr>
          <a:xfrm>
            <a:off x="1165860" y="5632704"/>
            <a:ext cx="5440680" cy="2514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00" b="1" i="0">
                <a:solidFill>
                  <a:srgbClr val="163D62"/>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7196739" y="9498499"/>
            <a:ext cx="162559" cy="180340"/>
          </a:xfrm>
          <a:prstGeom prst="rect">
            <a:avLst/>
          </a:prstGeom>
          <a:noFill/>
          <a:ln>
            <a:noFill/>
          </a:ln>
        </p:spPr>
        <p:txBody>
          <a:bodyPr spcFirstLastPara="1" wrap="square" lIns="0" tIns="0" rIns="0" bIns="0" anchor="t" anchorCtr="0">
            <a:spAutoFit/>
          </a:bodyPr>
          <a:lstStyle>
            <a:lvl1pPr marL="38100" lvl="0" indent="0">
              <a:lnSpc>
                <a:spcPct val="100000"/>
              </a:lnSpc>
              <a:spcBef>
                <a:spcPts val="0"/>
              </a:spcBef>
              <a:buNone/>
              <a:defRPr sz="1000" b="0" i="0">
                <a:solidFill>
                  <a:srgbClr val="163D62"/>
                </a:solidFill>
                <a:latin typeface="Arial"/>
                <a:ea typeface="Arial"/>
                <a:cs typeface="Arial"/>
                <a:sym typeface="Arial"/>
              </a:defRPr>
            </a:lvl1pPr>
            <a:lvl2pPr marL="38100" lvl="1" indent="0">
              <a:lnSpc>
                <a:spcPct val="100000"/>
              </a:lnSpc>
              <a:spcBef>
                <a:spcPts val="0"/>
              </a:spcBef>
              <a:buNone/>
              <a:defRPr sz="1000" b="0" i="0">
                <a:solidFill>
                  <a:srgbClr val="163D62"/>
                </a:solidFill>
                <a:latin typeface="Arial"/>
                <a:ea typeface="Arial"/>
                <a:cs typeface="Arial"/>
                <a:sym typeface="Arial"/>
              </a:defRPr>
            </a:lvl2pPr>
            <a:lvl3pPr marL="38100" lvl="2" indent="0">
              <a:lnSpc>
                <a:spcPct val="100000"/>
              </a:lnSpc>
              <a:spcBef>
                <a:spcPts val="0"/>
              </a:spcBef>
              <a:buNone/>
              <a:defRPr sz="1000" b="0" i="0">
                <a:solidFill>
                  <a:srgbClr val="163D62"/>
                </a:solidFill>
                <a:latin typeface="Arial"/>
                <a:ea typeface="Arial"/>
                <a:cs typeface="Arial"/>
                <a:sym typeface="Arial"/>
              </a:defRPr>
            </a:lvl3pPr>
            <a:lvl4pPr marL="38100" lvl="3" indent="0">
              <a:lnSpc>
                <a:spcPct val="100000"/>
              </a:lnSpc>
              <a:spcBef>
                <a:spcPts val="0"/>
              </a:spcBef>
              <a:buNone/>
              <a:defRPr sz="1000" b="0" i="0">
                <a:solidFill>
                  <a:srgbClr val="163D62"/>
                </a:solidFill>
                <a:latin typeface="Arial"/>
                <a:ea typeface="Arial"/>
                <a:cs typeface="Arial"/>
                <a:sym typeface="Arial"/>
              </a:defRPr>
            </a:lvl4pPr>
            <a:lvl5pPr marL="38100" lvl="4" indent="0">
              <a:lnSpc>
                <a:spcPct val="100000"/>
              </a:lnSpc>
              <a:spcBef>
                <a:spcPts val="0"/>
              </a:spcBef>
              <a:buNone/>
              <a:defRPr sz="1000" b="0" i="0">
                <a:solidFill>
                  <a:srgbClr val="163D62"/>
                </a:solidFill>
                <a:latin typeface="Arial"/>
                <a:ea typeface="Arial"/>
                <a:cs typeface="Arial"/>
                <a:sym typeface="Arial"/>
              </a:defRPr>
            </a:lvl5pPr>
            <a:lvl6pPr marL="38100" lvl="5" indent="0">
              <a:lnSpc>
                <a:spcPct val="100000"/>
              </a:lnSpc>
              <a:spcBef>
                <a:spcPts val="0"/>
              </a:spcBef>
              <a:buNone/>
              <a:defRPr sz="1000" b="0" i="0">
                <a:solidFill>
                  <a:srgbClr val="163D62"/>
                </a:solidFill>
                <a:latin typeface="Arial"/>
                <a:ea typeface="Arial"/>
                <a:cs typeface="Arial"/>
                <a:sym typeface="Arial"/>
              </a:defRPr>
            </a:lvl6pPr>
            <a:lvl7pPr marL="38100" lvl="6" indent="0">
              <a:lnSpc>
                <a:spcPct val="100000"/>
              </a:lnSpc>
              <a:spcBef>
                <a:spcPts val="0"/>
              </a:spcBef>
              <a:buNone/>
              <a:defRPr sz="1000" b="0" i="0">
                <a:solidFill>
                  <a:srgbClr val="163D62"/>
                </a:solidFill>
                <a:latin typeface="Arial"/>
                <a:ea typeface="Arial"/>
                <a:cs typeface="Arial"/>
                <a:sym typeface="Arial"/>
              </a:defRPr>
            </a:lvl7pPr>
            <a:lvl8pPr marL="38100" lvl="7" indent="0">
              <a:lnSpc>
                <a:spcPct val="100000"/>
              </a:lnSpc>
              <a:spcBef>
                <a:spcPts val="0"/>
              </a:spcBef>
              <a:buNone/>
              <a:defRPr sz="1000" b="0" i="0">
                <a:solidFill>
                  <a:srgbClr val="163D62"/>
                </a:solidFill>
                <a:latin typeface="Arial"/>
                <a:ea typeface="Arial"/>
                <a:cs typeface="Arial"/>
                <a:sym typeface="Arial"/>
              </a:defRPr>
            </a:lvl8pPr>
            <a:lvl9pPr marL="38100" lvl="8" indent="0">
              <a:lnSpc>
                <a:spcPct val="100000"/>
              </a:lnSpc>
              <a:spcBef>
                <a:spcPts val="0"/>
              </a:spcBef>
              <a:buNone/>
              <a:defRPr sz="1000" b="0" i="0">
                <a:solidFill>
                  <a:srgbClr val="163D6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44500" y="1023752"/>
            <a:ext cx="4852035" cy="4673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00" b="1"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388620" y="2313432"/>
            <a:ext cx="3380994"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22"/>
          <p:cNvSpPr txBox="1">
            <a:spLocks noGrp="1"/>
          </p:cNvSpPr>
          <p:nvPr>
            <p:ph type="body" idx="2"/>
          </p:nvPr>
        </p:nvSpPr>
        <p:spPr>
          <a:xfrm>
            <a:off x="4002786" y="2313432"/>
            <a:ext cx="3380994" cy="66385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7196739" y="9498499"/>
            <a:ext cx="162559" cy="180340"/>
          </a:xfrm>
          <a:prstGeom prst="rect">
            <a:avLst/>
          </a:prstGeom>
          <a:noFill/>
          <a:ln>
            <a:noFill/>
          </a:ln>
        </p:spPr>
        <p:txBody>
          <a:bodyPr spcFirstLastPara="1" wrap="square" lIns="0" tIns="0" rIns="0" bIns="0" anchor="t" anchorCtr="0">
            <a:spAutoFit/>
          </a:bodyPr>
          <a:lstStyle>
            <a:lvl1pPr marL="38100" lvl="0" indent="0">
              <a:lnSpc>
                <a:spcPct val="100000"/>
              </a:lnSpc>
              <a:spcBef>
                <a:spcPts val="0"/>
              </a:spcBef>
              <a:buNone/>
              <a:defRPr sz="1000" b="0" i="0">
                <a:solidFill>
                  <a:srgbClr val="163D62"/>
                </a:solidFill>
                <a:latin typeface="Arial"/>
                <a:ea typeface="Arial"/>
                <a:cs typeface="Arial"/>
                <a:sym typeface="Arial"/>
              </a:defRPr>
            </a:lvl1pPr>
            <a:lvl2pPr marL="38100" lvl="1" indent="0">
              <a:lnSpc>
                <a:spcPct val="100000"/>
              </a:lnSpc>
              <a:spcBef>
                <a:spcPts val="0"/>
              </a:spcBef>
              <a:buNone/>
              <a:defRPr sz="1000" b="0" i="0">
                <a:solidFill>
                  <a:srgbClr val="163D62"/>
                </a:solidFill>
                <a:latin typeface="Arial"/>
                <a:ea typeface="Arial"/>
                <a:cs typeface="Arial"/>
                <a:sym typeface="Arial"/>
              </a:defRPr>
            </a:lvl2pPr>
            <a:lvl3pPr marL="38100" lvl="2" indent="0">
              <a:lnSpc>
                <a:spcPct val="100000"/>
              </a:lnSpc>
              <a:spcBef>
                <a:spcPts val="0"/>
              </a:spcBef>
              <a:buNone/>
              <a:defRPr sz="1000" b="0" i="0">
                <a:solidFill>
                  <a:srgbClr val="163D62"/>
                </a:solidFill>
                <a:latin typeface="Arial"/>
                <a:ea typeface="Arial"/>
                <a:cs typeface="Arial"/>
                <a:sym typeface="Arial"/>
              </a:defRPr>
            </a:lvl3pPr>
            <a:lvl4pPr marL="38100" lvl="3" indent="0">
              <a:lnSpc>
                <a:spcPct val="100000"/>
              </a:lnSpc>
              <a:spcBef>
                <a:spcPts val="0"/>
              </a:spcBef>
              <a:buNone/>
              <a:defRPr sz="1000" b="0" i="0">
                <a:solidFill>
                  <a:srgbClr val="163D62"/>
                </a:solidFill>
                <a:latin typeface="Arial"/>
                <a:ea typeface="Arial"/>
                <a:cs typeface="Arial"/>
                <a:sym typeface="Arial"/>
              </a:defRPr>
            </a:lvl4pPr>
            <a:lvl5pPr marL="38100" lvl="4" indent="0">
              <a:lnSpc>
                <a:spcPct val="100000"/>
              </a:lnSpc>
              <a:spcBef>
                <a:spcPts val="0"/>
              </a:spcBef>
              <a:buNone/>
              <a:defRPr sz="1000" b="0" i="0">
                <a:solidFill>
                  <a:srgbClr val="163D62"/>
                </a:solidFill>
                <a:latin typeface="Arial"/>
                <a:ea typeface="Arial"/>
                <a:cs typeface="Arial"/>
                <a:sym typeface="Arial"/>
              </a:defRPr>
            </a:lvl5pPr>
            <a:lvl6pPr marL="38100" lvl="5" indent="0">
              <a:lnSpc>
                <a:spcPct val="100000"/>
              </a:lnSpc>
              <a:spcBef>
                <a:spcPts val="0"/>
              </a:spcBef>
              <a:buNone/>
              <a:defRPr sz="1000" b="0" i="0">
                <a:solidFill>
                  <a:srgbClr val="163D62"/>
                </a:solidFill>
                <a:latin typeface="Arial"/>
                <a:ea typeface="Arial"/>
                <a:cs typeface="Arial"/>
                <a:sym typeface="Arial"/>
              </a:defRPr>
            </a:lvl6pPr>
            <a:lvl7pPr marL="38100" lvl="6" indent="0">
              <a:lnSpc>
                <a:spcPct val="100000"/>
              </a:lnSpc>
              <a:spcBef>
                <a:spcPts val="0"/>
              </a:spcBef>
              <a:buNone/>
              <a:defRPr sz="1000" b="0" i="0">
                <a:solidFill>
                  <a:srgbClr val="163D62"/>
                </a:solidFill>
                <a:latin typeface="Arial"/>
                <a:ea typeface="Arial"/>
                <a:cs typeface="Arial"/>
                <a:sym typeface="Arial"/>
              </a:defRPr>
            </a:lvl7pPr>
            <a:lvl8pPr marL="38100" lvl="7" indent="0">
              <a:lnSpc>
                <a:spcPct val="100000"/>
              </a:lnSpc>
              <a:spcBef>
                <a:spcPts val="0"/>
              </a:spcBef>
              <a:buNone/>
              <a:defRPr sz="1000" b="0" i="0">
                <a:solidFill>
                  <a:srgbClr val="163D62"/>
                </a:solidFill>
                <a:latin typeface="Arial"/>
                <a:ea typeface="Arial"/>
                <a:cs typeface="Arial"/>
                <a:sym typeface="Arial"/>
              </a:defRPr>
            </a:lvl8pPr>
            <a:lvl9pPr marL="38100" lvl="8" indent="0">
              <a:lnSpc>
                <a:spcPct val="100000"/>
              </a:lnSpc>
              <a:spcBef>
                <a:spcPts val="0"/>
              </a:spcBef>
              <a:buNone/>
              <a:defRPr sz="1000" b="0" i="0">
                <a:solidFill>
                  <a:srgbClr val="163D6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44500" y="1023752"/>
            <a:ext cx="4852035" cy="4673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00" b="1" i="0">
                <a:solidFill>
                  <a:schemeClr val="lt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7196739" y="9498499"/>
            <a:ext cx="162559" cy="180340"/>
          </a:xfrm>
          <a:prstGeom prst="rect">
            <a:avLst/>
          </a:prstGeom>
          <a:noFill/>
          <a:ln>
            <a:noFill/>
          </a:ln>
        </p:spPr>
        <p:txBody>
          <a:bodyPr spcFirstLastPara="1" wrap="square" lIns="0" tIns="0" rIns="0" bIns="0" anchor="t" anchorCtr="0">
            <a:spAutoFit/>
          </a:bodyPr>
          <a:lstStyle>
            <a:lvl1pPr marL="38100" lvl="0" indent="0">
              <a:lnSpc>
                <a:spcPct val="100000"/>
              </a:lnSpc>
              <a:spcBef>
                <a:spcPts val="0"/>
              </a:spcBef>
              <a:buNone/>
              <a:defRPr sz="1000" b="0" i="0">
                <a:solidFill>
                  <a:srgbClr val="163D62"/>
                </a:solidFill>
                <a:latin typeface="Arial"/>
                <a:ea typeface="Arial"/>
                <a:cs typeface="Arial"/>
                <a:sym typeface="Arial"/>
              </a:defRPr>
            </a:lvl1pPr>
            <a:lvl2pPr marL="38100" lvl="1" indent="0">
              <a:lnSpc>
                <a:spcPct val="100000"/>
              </a:lnSpc>
              <a:spcBef>
                <a:spcPts val="0"/>
              </a:spcBef>
              <a:buNone/>
              <a:defRPr sz="1000" b="0" i="0">
                <a:solidFill>
                  <a:srgbClr val="163D62"/>
                </a:solidFill>
                <a:latin typeface="Arial"/>
                <a:ea typeface="Arial"/>
                <a:cs typeface="Arial"/>
                <a:sym typeface="Arial"/>
              </a:defRPr>
            </a:lvl2pPr>
            <a:lvl3pPr marL="38100" lvl="2" indent="0">
              <a:lnSpc>
                <a:spcPct val="100000"/>
              </a:lnSpc>
              <a:spcBef>
                <a:spcPts val="0"/>
              </a:spcBef>
              <a:buNone/>
              <a:defRPr sz="1000" b="0" i="0">
                <a:solidFill>
                  <a:srgbClr val="163D62"/>
                </a:solidFill>
                <a:latin typeface="Arial"/>
                <a:ea typeface="Arial"/>
                <a:cs typeface="Arial"/>
                <a:sym typeface="Arial"/>
              </a:defRPr>
            </a:lvl3pPr>
            <a:lvl4pPr marL="38100" lvl="3" indent="0">
              <a:lnSpc>
                <a:spcPct val="100000"/>
              </a:lnSpc>
              <a:spcBef>
                <a:spcPts val="0"/>
              </a:spcBef>
              <a:buNone/>
              <a:defRPr sz="1000" b="0" i="0">
                <a:solidFill>
                  <a:srgbClr val="163D62"/>
                </a:solidFill>
                <a:latin typeface="Arial"/>
                <a:ea typeface="Arial"/>
                <a:cs typeface="Arial"/>
                <a:sym typeface="Arial"/>
              </a:defRPr>
            </a:lvl4pPr>
            <a:lvl5pPr marL="38100" lvl="4" indent="0">
              <a:lnSpc>
                <a:spcPct val="100000"/>
              </a:lnSpc>
              <a:spcBef>
                <a:spcPts val="0"/>
              </a:spcBef>
              <a:buNone/>
              <a:defRPr sz="1000" b="0" i="0">
                <a:solidFill>
                  <a:srgbClr val="163D62"/>
                </a:solidFill>
                <a:latin typeface="Arial"/>
                <a:ea typeface="Arial"/>
                <a:cs typeface="Arial"/>
                <a:sym typeface="Arial"/>
              </a:defRPr>
            </a:lvl5pPr>
            <a:lvl6pPr marL="38100" lvl="5" indent="0">
              <a:lnSpc>
                <a:spcPct val="100000"/>
              </a:lnSpc>
              <a:spcBef>
                <a:spcPts val="0"/>
              </a:spcBef>
              <a:buNone/>
              <a:defRPr sz="1000" b="0" i="0">
                <a:solidFill>
                  <a:srgbClr val="163D62"/>
                </a:solidFill>
                <a:latin typeface="Arial"/>
                <a:ea typeface="Arial"/>
                <a:cs typeface="Arial"/>
                <a:sym typeface="Arial"/>
              </a:defRPr>
            </a:lvl6pPr>
            <a:lvl7pPr marL="38100" lvl="6" indent="0">
              <a:lnSpc>
                <a:spcPct val="100000"/>
              </a:lnSpc>
              <a:spcBef>
                <a:spcPts val="0"/>
              </a:spcBef>
              <a:buNone/>
              <a:defRPr sz="1000" b="0" i="0">
                <a:solidFill>
                  <a:srgbClr val="163D62"/>
                </a:solidFill>
                <a:latin typeface="Arial"/>
                <a:ea typeface="Arial"/>
                <a:cs typeface="Arial"/>
                <a:sym typeface="Arial"/>
              </a:defRPr>
            </a:lvl7pPr>
            <a:lvl8pPr marL="38100" lvl="7" indent="0">
              <a:lnSpc>
                <a:spcPct val="100000"/>
              </a:lnSpc>
              <a:spcBef>
                <a:spcPts val="0"/>
              </a:spcBef>
              <a:buNone/>
              <a:defRPr sz="1000" b="0" i="0">
                <a:solidFill>
                  <a:srgbClr val="163D62"/>
                </a:solidFill>
                <a:latin typeface="Arial"/>
                <a:ea typeface="Arial"/>
                <a:cs typeface="Arial"/>
                <a:sym typeface="Arial"/>
              </a:defRPr>
            </a:lvl8pPr>
            <a:lvl9pPr marL="38100" lvl="8" indent="0">
              <a:lnSpc>
                <a:spcPct val="100000"/>
              </a:lnSpc>
              <a:spcBef>
                <a:spcPts val="0"/>
              </a:spcBef>
              <a:buNone/>
              <a:defRPr sz="1000" b="0" i="0">
                <a:solidFill>
                  <a:srgbClr val="163D6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 name="Google Shape;7;p18"/>
          <p:cNvPicPr preferRelativeResize="0"/>
          <p:nvPr/>
        </p:nvPicPr>
        <p:blipFill rotWithShape="1">
          <a:blip r:embed="rId7">
            <a:alphaModFix/>
          </a:blip>
          <a:srcRect/>
          <a:stretch/>
        </p:blipFill>
        <p:spPr>
          <a:xfrm>
            <a:off x="6093119" y="9322090"/>
            <a:ext cx="952078" cy="483156"/>
          </a:xfrm>
          <a:prstGeom prst="rect">
            <a:avLst/>
          </a:prstGeom>
          <a:noFill/>
          <a:ln>
            <a:noFill/>
          </a:ln>
        </p:spPr>
      </p:pic>
      <p:sp>
        <p:nvSpPr>
          <p:cNvPr id="8" name="Google Shape;8;p18"/>
          <p:cNvSpPr txBox="1">
            <a:spLocks noGrp="1"/>
          </p:cNvSpPr>
          <p:nvPr>
            <p:ph type="title"/>
          </p:nvPr>
        </p:nvSpPr>
        <p:spPr>
          <a:xfrm>
            <a:off x="444500" y="1023752"/>
            <a:ext cx="4852035" cy="46735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900" b="1" i="0" u="none" strike="noStrike" cap="none">
                <a:solidFill>
                  <a:schemeClr val="lt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8"/>
          <p:cNvSpPr txBox="1">
            <a:spLocks noGrp="1"/>
          </p:cNvSpPr>
          <p:nvPr>
            <p:ph type="body" idx="1"/>
          </p:nvPr>
        </p:nvSpPr>
        <p:spPr>
          <a:xfrm>
            <a:off x="444500" y="2070098"/>
            <a:ext cx="4053840" cy="600455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400" b="1" i="0" u="none" strike="noStrike" cap="none">
                <a:solidFill>
                  <a:srgbClr val="163D62"/>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8"/>
          <p:cNvSpPr txBox="1">
            <a:spLocks noGrp="1"/>
          </p:cNvSpPr>
          <p:nvPr>
            <p:ph type="ftr" idx="11"/>
          </p:nvPr>
        </p:nvSpPr>
        <p:spPr>
          <a:xfrm>
            <a:off x="2642616" y="9354312"/>
            <a:ext cx="2487168" cy="5029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dt" idx="10"/>
          </p:nvPr>
        </p:nvSpPr>
        <p:spPr>
          <a:xfrm>
            <a:off x="388620" y="9354312"/>
            <a:ext cx="1787652" cy="502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8"/>
          <p:cNvSpPr txBox="1">
            <a:spLocks noGrp="1"/>
          </p:cNvSpPr>
          <p:nvPr>
            <p:ph type="sldNum" idx="12"/>
          </p:nvPr>
        </p:nvSpPr>
        <p:spPr>
          <a:xfrm>
            <a:off x="7196739" y="9498499"/>
            <a:ext cx="162559" cy="180340"/>
          </a:xfrm>
          <a:prstGeom prst="rect">
            <a:avLst/>
          </a:prstGeom>
          <a:noFill/>
          <a:ln>
            <a:noFill/>
          </a:ln>
        </p:spPr>
        <p:txBody>
          <a:bodyPr spcFirstLastPara="1" wrap="square" lIns="0" tIns="0" rIns="0" bIns="0" anchor="t" anchorCtr="0">
            <a:spAutoFit/>
          </a:bodyPr>
          <a:lstStyle>
            <a:lvl1pPr marL="38100" lvl="0" indent="0">
              <a:lnSpc>
                <a:spcPct val="100000"/>
              </a:lnSpc>
              <a:spcBef>
                <a:spcPts val="0"/>
              </a:spcBef>
              <a:buNone/>
              <a:defRPr sz="1000" b="0" i="0">
                <a:solidFill>
                  <a:srgbClr val="163D62"/>
                </a:solidFill>
                <a:latin typeface="Arial"/>
                <a:ea typeface="Arial"/>
                <a:cs typeface="Arial"/>
                <a:sym typeface="Arial"/>
              </a:defRPr>
            </a:lvl1pPr>
            <a:lvl2pPr marL="38100" lvl="1" indent="0">
              <a:lnSpc>
                <a:spcPct val="100000"/>
              </a:lnSpc>
              <a:spcBef>
                <a:spcPts val="0"/>
              </a:spcBef>
              <a:buNone/>
              <a:defRPr sz="1000" b="0" i="0">
                <a:solidFill>
                  <a:srgbClr val="163D62"/>
                </a:solidFill>
                <a:latin typeface="Arial"/>
                <a:ea typeface="Arial"/>
                <a:cs typeface="Arial"/>
                <a:sym typeface="Arial"/>
              </a:defRPr>
            </a:lvl2pPr>
            <a:lvl3pPr marL="38100" lvl="2" indent="0">
              <a:lnSpc>
                <a:spcPct val="100000"/>
              </a:lnSpc>
              <a:spcBef>
                <a:spcPts val="0"/>
              </a:spcBef>
              <a:buNone/>
              <a:defRPr sz="1000" b="0" i="0">
                <a:solidFill>
                  <a:srgbClr val="163D62"/>
                </a:solidFill>
                <a:latin typeface="Arial"/>
                <a:ea typeface="Arial"/>
                <a:cs typeface="Arial"/>
                <a:sym typeface="Arial"/>
              </a:defRPr>
            </a:lvl3pPr>
            <a:lvl4pPr marL="38100" lvl="3" indent="0">
              <a:lnSpc>
                <a:spcPct val="100000"/>
              </a:lnSpc>
              <a:spcBef>
                <a:spcPts val="0"/>
              </a:spcBef>
              <a:buNone/>
              <a:defRPr sz="1000" b="0" i="0">
                <a:solidFill>
                  <a:srgbClr val="163D62"/>
                </a:solidFill>
                <a:latin typeface="Arial"/>
                <a:ea typeface="Arial"/>
                <a:cs typeface="Arial"/>
                <a:sym typeface="Arial"/>
              </a:defRPr>
            </a:lvl4pPr>
            <a:lvl5pPr marL="38100" lvl="4" indent="0">
              <a:lnSpc>
                <a:spcPct val="100000"/>
              </a:lnSpc>
              <a:spcBef>
                <a:spcPts val="0"/>
              </a:spcBef>
              <a:buNone/>
              <a:defRPr sz="1000" b="0" i="0">
                <a:solidFill>
                  <a:srgbClr val="163D62"/>
                </a:solidFill>
                <a:latin typeface="Arial"/>
                <a:ea typeface="Arial"/>
                <a:cs typeface="Arial"/>
                <a:sym typeface="Arial"/>
              </a:defRPr>
            </a:lvl5pPr>
            <a:lvl6pPr marL="38100" lvl="5" indent="0">
              <a:lnSpc>
                <a:spcPct val="100000"/>
              </a:lnSpc>
              <a:spcBef>
                <a:spcPts val="0"/>
              </a:spcBef>
              <a:buNone/>
              <a:defRPr sz="1000" b="0" i="0">
                <a:solidFill>
                  <a:srgbClr val="163D62"/>
                </a:solidFill>
                <a:latin typeface="Arial"/>
                <a:ea typeface="Arial"/>
                <a:cs typeface="Arial"/>
                <a:sym typeface="Arial"/>
              </a:defRPr>
            </a:lvl6pPr>
            <a:lvl7pPr marL="38100" lvl="6" indent="0">
              <a:lnSpc>
                <a:spcPct val="100000"/>
              </a:lnSpc>
              <a:spcBef>
                <a:spcPts val="0"/>
              </a:spcBef>
              <a:buNone/>
              <a:defRPr sz="1000" b="0" i="0">
                <a:solidFill>
                  <a:srgbClr val="163D62"/>
                </a:solidFill>
                <a:latin typeface="Arial"/>
                <a:ea typeface="Arial"/>
                <a:cs typeface="Arial"/>
                <a:sym typeface="Arial"/>
              </a:defRPr>
            </a:lvl7pPr>
            <a:lvl8pPr marL="38100" lvl="7" indent="0">
              <a:lnSpc>
                <a:spcPct val="100000"/>
              </a:lnSpc>
              <a:spcBef>
                <a:spcPts val="0"/>
              </a:spcBef>
              <a:buNone/>
              <a:defRPr sz="1000" b="0" i="0">
                <a:solidFill>
                  <a:srgbClr val="163D62"/>
                </a:solidFill>
                <a:latin typeface="Arial"/>
                <a:ea typeface="Arial"/>
                <a:cs typeface="Arial"/>
                <a:sym typeface="Arial"/>
              </a:defRPr>
            </a:lvl8pPr>
            <a:lvl9pPr marL="38100" lvl="8" indent="0">
              <a:lnSpc>
                <a:spcPct val="100000"/>
              </a:lnSpc>
              <a:spcBef>
                <a:spcPts val="0"/>
              </a:spcBef>
              <a:buNone/>
              <a:defRPr sz="1000" b="0" i="0">
                <a:solidFill>
                  <a:srgbClr val="163D62"/>
                </a:solidFill>
                <a:latin typeface="Arial"/>
                <a:ea typeface="Arial"/>
                <a:cs typeface="Arial"/>
                <a:sym typeface="Arial"/>
              </a:defRPr>
            </a:lvl9pPr>
          </a:lstStyle>
          <a:p>
            <a:pPr marL="38100" lvl="0" indent="0" algn="l"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png"/><Relationship Id="rId55" Type="http://schemas.openxmlformats.org/officeDocument/2006/relationships/image" Target="../media/image53.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50.png"/><Relationship Id="rId4" Type="http://schemas.openxmlformats.org/officeDocument/2006/relationships/hyperlink" Target="mailto:formacion.continua@pucv.cl"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image" Target="../media/image6.png"/><Relationship Id="rId51" Type="http://schemas.openxmlformats.org/officeDocument/2006/relationships/image" Target="../media/image49.png"/><Relationship Id="rId3"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png"/><Relationship Id="rId41" Type="http://schemas.openxmlformats.org/officeDocument/2006/relationships/image" Target="../media/image39.png"/><Relationship Id="rId54"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mailto:formacion.continua@pucv.c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1"/>
          <p:cNvSpPr/>
          <p:nvPr/>
        </p:nvSpPr>
        <p:spPr>
          <a:xfrm>
            <a:off x="1981" y="9187205"/>
            <a:ext cx="7770495" cy="871219"/>
          </a:xfrm>
          <a:custGeom>
            <a:avLst/>
            <a:gdLst/>
            <a:ahLst/>
            <a:cxnLst/>
            <a:rect l="l" t="t" r="r" b="b"/>
            <a:pathLst>
              <a:path w="7770495" h="871220" extrusionOk="0">
                <a:moveTo>
                  <a:pt x="7770418" y="0"/>
                </a:moveTo>
                <a:lnTo>
                  <a:pt x="0" y="0"/>
                </a:lnTo>
                <a:lnTo>
                  <a:pt x="0" y="871194"/>
                </a:lnTo>
                <a:lnTo>
                  <a:pt x="7770418" y="871194"/>
                </a:lnTo>
                <a:lnTo>
                  <a:pt x="7770418"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 name="Google Shape;46;p1"/>
          <p:cNvSpPr txBox="1"/>
          <p:nvPr/>
        </p:nvSpPr>
        <p:spPr>
          <a:xfrm>
            <a:off x="2941557" y="3683566"/>
            <a:ext cx="1736982" cy="382156"/>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sz="2400">
                <a:solidFill>
                  <a:srgbClr val="173D61"/>
                </a:solidFill>
                <a:latin typeface="Tahoma"/>
                <a:ea typeface="Tahoma"/>
                <a:cs typeface="Tahoma"/>
                <a:sym typeface="Tahoma"/>
              </a:rPr>
              <a:t>DIPLOMADO  </a:t>
            </a:r>
            <a:endParaRPr sz="2400">
              <a:latin typeface="Tahoma"/>
              <a:ea typeface="Tahoma"/>
              <a:cs typeface="Tahoma"/>
              <a:sym typeface="Tahoma"/>
            </a:endParaRPr>
          </a:p>
        </p:txBody>
      </p:sp>
      <p:sp>
        <p:nvSpPr>
          <p:cNvPr id="47" name="Google Shape;47;p1"/>
          <p:cNvSpPr txBox="1">
            <a:spLocks noGrp="1"/>
          </p:cNvSpPr>
          <p:nvPr>
            <p:ph type="title"/>
          </p:nvPr>
        </p:nvSpPr>
        <p:spPr>
          <a:xfrm>
            <a:off x="1480457" y="4023053"/>
            <a:ext cx="5380746" cy="1203471"/>
          </a:xfrm>
          <a:prstGeom prst="rect">
            <a:avLst/>
          </a:prstGeom>
          <a:noFill/>
          <a:ln>
            <a:noFill/>
          </a:ln>
        </p:spPr>
        <p:txBody>
          <a:bodyPr spcFirstLastPara="1" wrap="square" lIns="0" tIns="12700" rIns="0" bIns="0" anchor="t" anchorCtr="0">
            <a:spAutoFit/>
          </a:bodyPr>
          <a:lstStyle/>
          <a:p>
            <a:pPr marL="2473325" marR="5080" lvl="0" indent="-2461260" algn="l" rtl="0">
              <a:lnSpc>
                <a:spcPct val="111100"/>
              </a:lnSpc>
              <a:spcBef>
                <a:spcPts val="0"/>
              </a:spcBef>
              <a:spcAft>
                <a:spcPts val="0"/>
              </a:spcAft>
              <a:buNone/>
            </a:pPr>
            <a:r>
              <a:rPr lang="es-CL" sz="2400">
                <a:solidFill>
                  <a:srgbClr val="173D61"/>
                </a:solidFill>
              </a:rPr>
              <a:t>En Gestión de Recursos Humanos</a:t>
            </a:r>
            <a:br>
              <a:rPr lang="es-CL" sz="2400">
                <a:solidFill>
                  <a:srgbClr val="173D61"/>
                </a:solidFill>
              </a:rPr>
            </a:br>
            <a:br>
              <a:rPr lang="es-CL" sz="2400">
                <a:solidFill>
                  <a:srgbClr val="173D61"/>
                </a:solidFill>
              </a:rPr>
            </a:br>
            <a:endParaRPr sz="2400">
              <a:solidFill>
                <a:srgbClr val="173D61"/>
              </a:solidFill>
            </a:endParaRPr>
          </a:p>
        </p:txBody>
      </p:sp>
      <p:pic>
        <p:nvPicPr>
          <p:cNvPr id="48" name="Google Shape;48;p1"/>
          <p:cNvPicPr preferRelativeResize="0"/>
          <p:nvPr/>
        </p:nvPicPr>
        <p:blipFill rotWithShape="1">
          <a:blip r:embed="rId3">
            <a:alphaModFix/>
          </a:blip>
          <a:srcRect/>
          <a:stretch/>
        </p:blipFill>
        <p:spPr>
          <a:xfrm>
            <a:off x="479526" y="440004"/>
            <a:ext cx="2328468" cy="1187995"/>
          </a:xfrm>
          <a:prstGeom prst="rect">
            <a:avLst/>
          </a:prstGeom>
          <a:noFill/>
          <a:ln>
            <a:noFill/>
          </a:ln>
        </p:spPr>
      </p:pic>
      <p:sp>
        <p:nvSpPr>
          <p:cNvPr id="49" name="Google Shape;49;p1"/>
          <p:cNvSpPr txBox="1"/>
          <p:nvPr/>
        </p:nvSpPr>
        <p:spPr>
          <a:xfrm>
            <a:off x="1593554" y="9404694"/>
            <a:ext cx="4585335" cy="381000"/>
          </a:xfrm>
          <a:prstGeom prst="rect">
            <a:avLst/>
          </a:prstGeom>
          <a:noFill/>
          <a:ln>
            <a:noFill/>
          </a:ln>
        </p:spPr>
        <p:txBody>
          <a:bodyPr spcFirstLastPara="1" wrap="square" lIns="0" tIns="38100" rIns="0" bIns="0" anchor="t" anchorCtr="0">
            <a:spAutoFit/>
          </a:bodyPr>
          <a:lstStyle/>
          <a:p>
            <a:pPr marL="0" lvl="0" indent="0" algn="ctr" rtl="0">
              <a:lnSpc>
                <a:spcPct val="100000"/>
              </a:lnSpc>
              <a:spcBef>
                <a:spcPts val="0"/>
              </a:spcBef>
              <a:spcAft>
                <a:spcPts val="0"/>
              </a:spcAft>
              <a:buNone/>
            </a:pPr>
            <a:r>
              <a:rPr lang="es-CL" sz="1000" b="1">
                <a:solidFill>
                  <a:srgbClr val="FFFFFF"/>
                </a:solidFill>
                <a:latin typeface="Tahoma"/>
                <a:ea typeface="Tahoma"/>
                <a:cs typeface="Tahoma"/>
                <a:sym typeface="Tahoma"/>
              </a:rPr>
              <a:t>Fono +56 32 227 2744 | Whatsapp +56 9 9829 9931</a:t>
            </a:r>
            <a:endParaRPr sz="1000">
              <a:latin typeface="Tahoma"/>
              <a:ea typeface="Tahoma"/>
              <a:cs typeface="Tahoma"/>
              <a:sym typeface="Tahoma"/>
            </a:endParaRPr>
          </a:p>
          <a:p>
            <a:pPr marL="0" lvl="0" indent="0" algn="ctr" rtl="0">
              <a:lnSpc>
                <a:spcPct val="100000"/>
              </a:lnSpc>
              <a:spcBef>
                <a:spcPts val="200"/>
              </a:spcBef>
              <a:spcAft>
                <a:spcPts val="0"/>
              </a:spcAft>
              <a:buNone/>
            </a:pPr>
            <a:r>
              <a:rPr lang="es-CL" sz="1000" b="1">
                <a:solidFill>
                  <a:srgbClr val="FFFFFF"/>
                </a:solidFill>
                <a:latin typeface="Tahoma"/>
                <a:ea typeface="Tahoma"/>
                <a:cs typeface="Tahoma"/>
                <a:sym typeface="Tahoma"/>
              </a:rPr>
              <a:t>Mail </a:t>
            </a:r>
            <a:r>
              <a:rPr lang="es-CL" sz="1000" b="1" u="sng">
                <a:solidFill>
                  <a:srgbClr val="FFFFFF"/>
                </a:solidFill>
                <a:latin typeface="Tahoma"/>
                <a:ea typeface="Tahoma"/>
                <a:cs typeface="Tahoma"/>
                <a:sym typeface="Tahoma"/>
                <a:hlinkClick r:id="rId4">
                  <a:extLst>
                    <a:ext uri="{A12FA001-AC4F-418D-AE19-62706E023703}">
                      <ahyp:hlinkClr xmlns:ahyp="http://schemas.microsoft.com/office/drawing/2018/hyperlinkcolor" val="tx"/>
                    </a:ext>
                  </a:extLst>
                </a:hlinkClick>
              </a:rPr>
              <a:t>formacion.continua@pucv.cl</a:t>
            </a:r>
            <a:r>
              <a:rPr lang="es-CL" sz="1000" b="1">
                <a:solidFill>
                  <a:srgbClr val="FFFFFF"/>
                </a:solidFill>
                <a:latin typeface="Tahoma"/>
                <a:ea typeface="Tahoma"/>
                <a:cs typeface="Tahoma"/>
                <a:sym typeface="Tahoma"/>
              </a:rPr>
              <a:t> Av. Brasil N° 2950, Valparaíso, Chile.</a:t>
            </a:r>
            <a:endParaRPr sz="1000">
              <a:latin typeface="Tahoma"/>
              <a:ea typeface="Tahoma"/>
              <a:cs typeface="Tahoma"/>
              <a:sym typeface="Tahoma"/>
            </a:endParaRPr>
          </a:p>
        </p:txBody>
      </p:sp>
      <p:grpSp>
        <p:nvGrpSpPr>
          <p:cNvPr id="50" name="Google Shape;50;p1"/>
          <p:cNvGrpSpPr/>
          <p:nvPr/>
        </p:nvGrpSpPr>
        <p:grpSpPr>
          <a:xfrm>
            <a:off x="4408204" y="960619"/>
            <a:ext cx="1920148" cy="183476"/>
            <a:chOff x="4408204" y="960619"/>
            <a:chExt cx="1920148" cy="183476"/>
          </a:xfrm>
        </p:grpSpPr>
        <p:pic>
          <p:nvPicPr>
            <p:cNvPr id="51" name="Google Shape;51;p1"/>
            <p:cNvPicPr preferRelativeResize="0"/>
            <p:nvPr/>
          </p:nvPicPr>
          <p:blipFill rotWithShape="1">
            <a:blip r:embed="rId5">
              <a:alphaModFix/>
            </a:blip>
            <a:srcRect/>
            <a:stretch/>
          </p:blipFill>
          <p:spPr>
            <a:xfrm>
              <a:off x="4408204" y="960619"/>
              <a:ext cx="1387452" cy="183476"/>
            </a:xfrm>
            <a:prstGeom prst="rect">
              <a:avLst/>
            </a:prstGeom>
            <a:noFill/>
            <a:ln>
              <a:noFill/>
            </a:ln>
          </p:spPr>
        </p:pic>
        <p:sp>
          <p:nvSpPr>
            <p:cNvPr id="52" name="Google Shape;52;p1"/>
            <p:cNvSpPr/>
            <p:nvPr/>
          </p:nvSpPr>
          <p:spPr>
            <a:xfrm>
              <a:off x="5815457" y="998689"/>
              <a:ext cx="133350" cy="144145"/>
            </a:xfrm>
            <a:custGeom>
              <a:avLst/>
              <a:gdLst/>
              <a:ahLst/>
              <a:cxnLst/>
              <a:rect l="l" t="t" r="r" b="b"/>
              <a:pathLst>
                <a:path w="133350" h="144144" extrusionOk="0">
                  <a:moveTo>
                    <a:pt x="98577" y="1270"/>
                  </a:moveTo>
                  <a:lnTo>
                    <a:pt x="98031" y="1270"/>
                  </a:lnTo>
                  <a:lnTo>
                    <a:pt x="98031" y="0"/>
                  </a:lnTo>
                  <a:lnTo>
                    <a:pt x="533" y="0"/>
                  </a:lnTo>
                  <a:lnTo>
                    <a:pt x="533" y="1270"/>
                  </a:lnTo>
                  <a:lnTo>
                    <a:pt x="0" y="1270"/>
                  </a:lnTo>
                  <a:lnTo>
                    <a:pt x="0" y="2540"/>
                  </a:lnTo>
                  <a:lnTo>
                    <a:pt x="0" y="12700"/>
                  </a:lnTo>
                  <a:lnTo>
                    <a:pt x="647" y="12700"/>
                  </a:lnTo>
                  <a:lnTo>
                    <a:pt x="647" y="13970"/>
                  </a:lnTo>
                  <a:lnTo>
                    <a:pt x="41224" y="13970"/>
                  </a:lnTo>
                  <a:lnTo>
                    <a:pt x="41224" y="142240"/>
                  </a:lnTo>
                  <a:lnTo>
                    <a:pt x="41414" y="142240"/>
                  </a:lnTo>
                  <a:lnTo>
                    <a:pt x="41414" y="143510"/>
                  </a:lnTo>
                  <a:lnTo>
                    <a:pt x="55524" y="143510"/>
                  </a:lnTo>
                  <a:lnTo>
                    <a:pt x="55524" y="142240"/>
                  </a:lnTo>
                  <a:lnTo>
                    <a:pt x="55714" y="142240"/>
                  </a:lnTo>
                  <a:lnTo>
                    <a:pt x="55714" y="13970"/>
                  </a:lnTo>
                  <a:lnTo>
                    <a:pt x="97917" y="13970"/>
                  </a:lnTo>
                  <a:lnTo>
                    <a:pt x="97917" y="12700"/>
                  </a:lnTo>
                  <a:lnTo>
                    <a:pt x="98577" y="12700"/>
                  </a:lnTo>
                  <a:lnTo>
                    <a:pt x="98577" y="2540"/>
                  </a:lnTo>
                  <a:lnTo>
                    <a:pt x="98577" y="1270"/>
                  </a:lnTo>
                  <a:close/>
                </a:path>
                <a:path w="133350" h="144144" extrusionOk="0">
                  <a:moveTo>
                    <a:pt x="132867" y="1638"/>
                  </a:moveTo>
                  <a:lnTo>
                    <a:pt x="132676" y="1638"/>
                  </a:lnTo>
                  <a:lnTo>
                    <a:pt x="132676" y="368"/>
                  </a:lnTo>
                  <a:lnTo>
                    <a:pt x="118567" y="368"/>
                  </a:lnTo>
                  <a:lnTo>
                    <a:pt x="118567" y="1638"/>
                  </a:lnTo>
                  <a:lnTo>
                    <a:pt x="118376" y="1638"/>
                  </a:lnTo>
                  <a:lnTo>
                    <a:pt x="118376" y="141338"/>
                  </a:lnTo>
                  <a:lnTo>
                    <a:pt x="118376" y="142608"/>
                  </a:lnTo>
                  <a:lnTo>
                    <a:pt x="118922" y="142608"/>
                  </a:lnTo>
                  <a:lnTo>
                    <a:pt x="118922" y="143878"/>
                  </a:lnTo>
                  <a:lnTo>
                    <a:pt x="132321" y="143878"/>
                  </a:lnTo>
                  <a:lnTo>
                    <a:pt x="132321" y="142608"/>
                  </a:lnTo>
                  <a:lnTo>
                    <a:pt x="132867" y="142608"/>
                  </a:lnTo>
                  <a:lnTo>
                    <a:pt x="132867" y="141338"/>
                  </a:lnTo>
                  <a:lnTo>
                    <a:pt x="132867" y="1638"/>
                  </a:lnTo>
                  <a:close/>
                </a:path>
              </a:pathLst>
            </a:custGeom>
            <a:solidFill>
              <a:srgbClr val="173D6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3" name="Google Shape;53;p1"/>
            <p:cNvPicPr preferRelativeResize="0"/>
            <p:nvPr/>
          </p:nvPicPr>
          <p:blipFill rotWithShape="1">
            <a:blip r:embed="rId6">
              <a:alphaModFix/>
            </a:blip>
            <a:srcRect/>
            <a:stretch/>
          </p:blipFill>
          <p:spPr>
            <a:xfrm>
              <a:off x="5978531" y="999186"/>
              <a:ext cx="99593" cy="142875"/>
            </a:xfrm>
            <a:prstGeom prst="rect">
              <a:avLst/>
            </a:prstGeom>
            <a:noFill/>
            <a:ln>
              <a:noFill/>
            </a:ln>
          </p:spPr>
        </p:pic>
        <p:pic>
          <p:nvPicPr>
            <p:cNvPr id="54" name="Google Shape;54;p1"/>
            <p:cNvPicPr preferRelativeResize="0"/>
            <p:nvPr/>
          </p:nvPicPr>
          <p:blipFill rotWithShape="1">
            <a:blip r:embed="rId7">
              <a:alphaModFix/>
            </a:blip>
            <a:srcRect/>
            <a:stretch/>
          </p:blipFill>
          <p:spPr>
            <a:xfrm>
              <a:off x="6106703" y="999188"/>
              <a:ext cx="221649" cy="144500"/>
            </a:xfrm>
            <a:prstGeom prst="rect">
              <a:avLst/>
            </a:prstGeom>
            <a:noFill/>
            <a:ln>
              <a:noFill/>
            </a:ln>
          </p:spPr>
        </p:pic>
      </p:grpSp>
      <p:pic>
        <p:nvPicPr>
          <p:cNvPr id="55" name="Google Shape;55;p1"/>
          <p:cNvPicPr preferRelativeResize="0"/>
          <p:nvPr/>
        </p:nvPicPr>
        <p:blipFill rotWithShape="1">
          <a:blip r:embed="rId8">
            <a:alphaModFix/>
          </a:blip>
          <a:srcRect/>
          <a:stretch/>
        </p:blipFill>
        <p:spPr>
          <a:xfrm>
            <a:off x="6373667" y="997549"/>
            <a:ext cx="451528" cy="146142"/>
          </a:xfrm>
          <a:prstGeom prst="rect">
            <a:avLst/>
          </a:prstGeom>
          <a:noFill/>
          <a:ln>
            <a:noFill/>
          </a:ln>
        </p:spPr>
      </p:pic>
      <p:pic>
        <p:nvPicPr>
          <p:cNvPr id="56" name="Google Shape;56;p1"/>
          <p:cNvPicPr preferRelativeResize="0"/>
          <p:nvPr/>
        </p:nvPicPr>
        <p:blipFill rotWithShape="1">
          <a:blip r:embed="rId9">
            <a:alphaModFix/>
          </a:blip>
          <a:srcRect/>
          <a:stretch/>
        </p:blipFill>
        <p:spPr>
          <a:xfrm>
            <a:off x="6894303" y="888710"/>
            <a:ext cx="376662" cy="305499"/>
          </a:xfrm>
          <a:prstGeom prst="rect">
            <a:avLst/>
          </a:prstGeom>
          <a:noFill/>
          <a:ln>
            <a:noFill/>
          </a:ln>
        </p:spPr>
      </p:pic>
      <p:grpSp>
        <p:nvGrpSpPr>
          <p:cNvPr id="57" name="Google Shape;57;p1"/>
          <p:cNvGrpSpPr/>
          <p:nvPr/>
        </p:nvGrpSpPr>
        <p:grpSpPr>
          <a:xfrm>
            <a:off x="181215" y="6581652"/>
            <a:ext cx="7410140" cy="2602408"/>
            <a:chOff x="181215" y="6581652"/>
            <a:chExt cx="7410140" cy="2602408"/>
          </a:xfrm>
        </p:grpSpPr>
        <p:sp>
          <p:nvSpPr>
            <p:cNvPr id="58" name="Google Shape;58;p1"/>
            <p:cNvSpPr/>
            <p:nvPr/>
          </p:nvSpPr>
          <p:spPr>
            <a:xfrm>
              <a:off x="3639531" y="8504082"/>
              <a:ext cx="492759" cy="668655"/>
            </a:xfrm>
            <a:custGeom>
              <a:avLst/>
              <a:gdLst/>
              <a:ahLst/>
              <a:cxnLst/>
              <a:rect l="l" t="t" r="r" b="b"/>
              <a:pathLst>
                <a:path w="492760" h="668654" extrusionOk="0">
                  <a:moveTo>
                    <a:pt x="439597" y="516877"/>
                  </a:moveTo>
                  <a:lnTo>
                    <a:pt x="53022" y="517029"/>
                  </a:lnTo>
                  <a:lnTo>
                    <a:pt x="52831" y="67157"/>
                  </a:lnTo>
                  <a:lnTo>
                    <a:pt x="439394" y="67005"/>
                  </a:lnTo>
                  <a:lnTo>
                    <a:pt x="439597" y="516877"/>
                  </a:lnTo>
                  <a:close/>
                </a:path>
                <a:path w="492760" h="668654" extrusionOk="0">
                  <a:moveTo>
                    <a:pt x="269278" y="33032"/>
                  </a:moveTo>
                  <a:lnTo>
                    <a:pt x="450430" y="32969"/>
                  </a:lnTo>
                  <a:lnTo>
                    <a:pt x="450583" y="524548"/>
                  </a:lnTo>
                  <a:lnTo>
                    <a:pt x="42062" y="524713"/>
                  </a:lnTo>
                  <a:lnTo>
                    <a:pt x="41821" y="33096"/>
                  </a:lnTo>
                  <a:lnTo>
                    <a:pt x="223608" y="33032"/>
                  </a:lnTo>
                </a:path>
                <a:path w="492760" h="668654" extrusionOk="0">
                  <a:moveTo>
                    <a:pt x="272719" y="63"/>
                  </a:moveTo>
                  <a:lnTo>
                    <a:pt x="482790" y="0"/>
                  </a:lnTo>
                  <a:lnTo>
                    <a:pt x="483031" y="629132"/>
                  </a:lnTo>
                </a:path>
                <a:path w="492760" h="668654" extrusionOk="0">
                  <a:moveTo>
                    <a:pt x="9664" y="628992"/>
                  </a:moveTo>
                  <a:lnTo>
                    <a:pt x="9423" y="190"/>
                  </a:lnTo>
                  <a:lnTo>
                    <a:pt x="220522" y="127"/>
                  </a:lnTo>
                </a:path>
                <a:path w="492760" h="668654" extrusionOk="0">
                  <a:moveTo>
                    <a:pt x="353352" y="516902"/>
                  </a:moveTo>
                  <a:lnTo>
                    <a:pt x="139280" y="517029"/>
                  </a:lnTo>
                  <a:lnTo>
                    <a:pt x="139115" y="208622"/>
                  </a:lnTo>
                  <a:lnTo>
                    <a:pt x="353225" y="208559"/>
                  </a:lnTo>
                  <a:lnTo>
                    <a:pt x="353352" y="516902"/>
                  </a:lnTo>
                  <a:close/>
                </a:path>
                <a:path w="492760" h="668654" extrusionOk="0">
                  <a:moveTo>
                    <a:pt x="383184" y="171704"/>
                  </a:moveTo>
                  <a:lnTo>
                    <a:pt x="383349" y="516915"/>
                  </a:lnTo>
                  <a:lnTo>
                    <a:pt x="109296" y="517042"/>
                  </a:lnTo>
                  <a:lnTo>
                    <a:pt x="109118" y="171805"/>
                  </a:lnTo>
                  <a:lnTo>
                    <a:pt x="142239" y="177399"/>
                  </a:lnTo>
                  <a:lnTo>
                    <a:pt x="159246" y="176075"/>
                  </a:lnTo>
                  <a:lnTo>
                    <a:pt x="165512" y="164965"/>
                  </a:lnTo>
                  <a:lnTo>
                    <a:pt x="166408" y="141198"/>
                  </a:lnTo>
                  <a:lnTo>
                    <a:pt x="211441" y="114780"/>
                  </a:lnTo>
                  <a:lnTo>
                    <a:pt x="243255" y="105967"/>
                  </a:lnTo>
                  <a:lnTo>
                    <a:pt x="276975" y="114754"/>
                  </a:lnTo>
                  <a:lnTo>
                    <a:pt x="327723" y="141135"/>
                  </a:lnTo>
                  <a:lnTo>
                    <a:pt x="330397" y="158807"/>
                  </a:lnTo>
                  <a:lnTo>
                    <a:pt x="337065" y="167882"/>
                  </a:lnTo>
                  <a:lnTo>
                    <a:pt x="352928" y="171226"/>
                  </a:lnTo>
                  <a:lnTo>
                    <a:pt x="383184" y="171704"/>
                  </a:lnTo>
                  <a:close/>
                </a:path>
                <a:path w="492760" h="668654" extrusionOk="0">
                  <a:moveTo>
                    <a:pt x="119430" y="517144"/>
                  </a:moveTo>
                  <a:lnTo>
                    <a:pt x="119303" y="182727"/>
                  </a:lnTo>
                  <a:lnTo>
                    <a:pt x="149957" y="187892"/>
                  </a:lnTo>
                  <a:lnTo>
                    <a:pt x="165695" y="186658"/>
                  </a:lnTo>
                  <a:lnTo>
                    <a:pt x="171487" y="176366"/>
                  </a:lnTo>
                  <a:lnTo>
                    <a:pt x="172300" y="154355"/>
                  </a:lnTo>
                  <a:lnTo>
                    <a:pt x="214026" y="129873"/>
                  </a:lnTo>
                  <a:lnTo>
                    <a:pt x="243498" y="121710"/>
                  </a:lnTo>
                  <a:lnTo>
                    <a:pt x="274726" y="129863"/>
                  </a:lnTo>
                  <a:lnTo>
                    <a:pt x="321716" y="154330"/>
                  </a:lnTo>
                  <a:lnTo>
                    <a:pt x="324169" y="170666"/>
                  </a:lnTo>
                  <a:lnTo>
                    <a:pt x="330341" y="179055"/>
                  </a:lnTo>
                  <a:lnTo>
                    <a:pt x="345049" y="182146"/>
                  </a:lnTo>
                  <a:lnTo>
                    <a:pt x="373113" y="182587"/>
                  </a:lnTo>
                  <a:lnTo>
                    <a:pt x="373240" y="517093"/>
                  </a:lnTo>
                </a:path>
                <a:path w="492760" h="668654" extrusionOk="0">
                  <a:moveTo>
                    <a:pt x="50787" y="537908"/>
                  </a:moveTo>
                  <a:lnTo>
                    <a:pt x="441782" y="537781"/>
                  </a:lnTo>
                  <a:lnTo>
                    <a:pt x="441756" y="524522"/>
                  </a:lnTo>
                  <a:lnTo>
                    <a:pt x="50825" y="524713"/>
                  </a:lnTo>
                  <a:lnTo>
                    <a:pt x="50787" y="537908"/>
                  </a:lnTo>
                  <a:close/>
                </a:path>
                <a:path w="492760" h="668654" extrusionOk="0">
                  <a:moveTo>
                    <a:pt x="38049" y="557784"/>
                  </a:moveTo>
                  <a:lnTo>
                    <a:pt x="454571" y="557593"/>
                  </a:lnTo>
                  <a:lnTo>
                    <a:pt x="454583" y="543572"/>
                  </a:lnTo>
                  <a:lnTo>
                    <a:pt x="38074" y="543750"/>
                  </a:lnTo>
                  <a:lnTo>
                    <a:pt x="38049" y="557784"/>
                  </a:lnTo>
                  <a:close/>
                </a:path>
                <a:path w="492760" h="668654" extrusionOk="0">
                  <a:moveTo>
                    <a:pt x="28232" y="578840"/>
                  </a:moveTo>
                  <a:lnTo>
                    <a:pt x="464489" y="578624"/>
                  </a:lnTo>
                  <a:lnTo>
                    <a:pt x="464451" y="563930"/>
                  </a:lnTo>
                  <a:lnTo>
                    <a:pt x="28181" y="564070"/>
                  </a:lnTo>
                  <a:lnTo>
                    <a:pt x="28232" y="578840"/>
                  </a:lnTo>
                  <a:close/>
                </a:path>
                <a:path w="492760" h="668654" extrusionOk="0">
                  <a:moveTo>
                    <a:pt x="22351" y="600456"/>
                  </a:moveTo>
                  <a:lnTo>
                    <a:pt x="470344" y="600278"/>
                  </a:lnTo>
                  <a:lnTo>
                    <a:pt x="470344" y="585152"/>
                  </a:lnTo>
                  <a:lnTo>
                    <a:pt x="22402" y="585368"/>
                  </a:lnTo>
                  <a:lnTo>
                    <a:pt x="22351" y="600456"/>
                  </a:lnTo>
                  <a:close/>
                </a:path>
                <a:path w="492760" h="668654" extrusionOk="0">
                  <a:moveTo>
                    <a:pt x="17056" y="622465"/>
                  </a:moveTo>
                  <a:lnTo>
                    <a:pt x="475627" y="622249"/>
                  </a:lnTo>
                  <a:lnTo>
                    <a:pt x="475678" y="606831"/>
                  </a:lnTo>
                  <a:lnTo>
                    <a:pt x="17043" y="606958"/>
                  </a:lnTo>
                  <a:lnTo>
                    <a:pt x="17056" y="622465"/>
                  </a:lnTo>
                  <a:close/>
                </a:path>
                <a:path w="492760" h="668654" extrusionOk="0">
                  <a:moveTo>
                    <a:pt x="7988" y="645414"/>
                  </a:moveTo>
                  <a:lnTo>
                    <a:pt x="484809" y="645223"/>
                  </a:lnTo>
                  <a:lnTo>
                    <a:pt x="484733" y="629132"/>
                  </a:lnTo>
                  <a:lnTo>
                    <a:pt x="7937" y="629297"/>
                  </a:lnTo>
                  <a:lnTo>
                    <a:pt x="7988" y="645414"/>
                  </a:lnTo>
                  <a:close/>
                </a:path>
                <a:path w="492760" h="668654" extrusionOk="0">
                  <a:moveTo>
                    <a:pt x="63" y="668629"/>
                  </a:moveTo>
                  <a:lnTo>
                    <a:pt x="492747" y="668464"/>
                  </a:lnTo>
                  <a:lnTo>
                    <a:pt x="492721" y="652335"/>
                  </a:lnTo>
                  <a:lnTo>
                    <a:pt x="0" y="652589"/>
                  </a:lnTo>
                  <a:lnTo>
                    <a:pt x="63" y="668629"/>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 name="Google Shape;59;p1"/>
            <p:cNvSpPr/>
            <p:nvPr/>
          </p:nvSpPr>
          <p:spPr>
            <a:xfrm>
              <a:off x="3844267" y="8658238"/>
              <a:ext cx="83185" cy="36195"/>
            </a:xfrm>
            <a:custGeom>
              <a:avLst/>
              <a:gdLst/>
              <a:ahLst/>
              <a:cxnLst/>
              <a:rect l="l" t="t" r="r" b="b"/>
              <a:pathLst>
                <a:path w="83185" h="36195" extrusionOk="0">
                  <a:moveTo>
                    <a:pt x="82905" y="32969"/>
                  </a:moveTo>
                  <a:lnTo>
                    <a:pt x="82169" y="34239"/>
                  </a:lnTo>
                  <a:lnTo>
                    <a:pt x="81534" y="34874"/>
                  </a:lnTo>
                  <a:lnTo>
                    <a:pt x="80352" y="36080"/>
                  </a:lnTo>
                  <a:lnTo>
                    <a:pt x="2336" y="35902"/>
                  </a:lnTo>
                  <a:lnTo>
                    <a:pt x="1447" y="34963"/>
                  </a:lnTo>
                  <a:lnTo>
                    <a:pt x="635" y="33947"/>
                  </a:lnTo>
                  <a:lnTo>
                    <a:pt x="0" y="32956"/>
                  </a:lnTo>
                </a:path>
                <a:path w="83185" h="36195" extrusionOk="0">
                  <a:moveTo>
                    <a:pt x="368" y="15760"/>
                  </a:moveTo>
                  <a:lnTo>
                    <a:pt x="6851" y="9420"/>
                  </a:lnTo>
                  <a:lnTo>
                    <a:pt x="16308" y="4427"/>
                  </a:lnTo>
                  <a:lnTo>
                    <a:pt x="28091" y="1160"/>
                  </a:lnTo>
                  <a:lnTo>
                    <a:pt x="41554" y="0"/>
                  </a:lnTo>
                  <a:lnTo>
                    <a:pt x="55279" y="1166"/>
                  </a:lnTo>
                  <a:lnTo>
                    <a:pt x="67181" y="4471"/>
                  </a:lnTo>
                  <a:lnTo>
                    <a:pt x="76614" y="9570"/>
                  </a:lnTo>
                  <a:lnTo>
                    <a:pt x="82931" y="16116"/>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 name="Google Shape;60;p1"/>
            <p:cNvSpPr/>
            <p:nvPr/>
          </p:nvSpPr>
          <p:spPr>
            <a:xfrm>
              <a:off x="3829784" y="8665830"/>
              <a:ext cx="15875" cy="31750"/>
            </a:xfrm>
            <a:custGeom>
              <a:avLst/>
              <a:gdLst/>
              <a:ahLst/>
              <a:cxnLst/>
              <a:rect l="l" t="t" r="r" b="b"/>
              <a:pathLst>
                <a:path w="15875" h="31750" extrusionOk="0">
                  <a:moveTo>
                    <a:pt x="15824" y="24168"/>
                  </a:moveTo>
                  <a:lnTo>
                    <a:pt x="15786" y="28155"/>
                  </a:lnTo>
                  <a:lnTo>
                    <a:pt x="12306" y="31457"/>
                  </a:lnTo>
                  <a:lnTo>
                    <a:pt x="7937" y="31457"/>
                  </a:lnTo>
                  <a:lnTo>
                    <a:pt x="3606" y="31457"/>
                  </a:lnTo>
                  <a:lnTo>
                    <a:pt x="12" y="28155"/>
                  </a:lnTo>
                  <a:lnTo>
                    <a:pt x="0" y="24130"/>
                  </a:lnTo>
                  <a:lnTo>
                    <a:pt x="101" y="7353"/>
                  </a:lnTo>
                  <a:lnTo>
                    <a:pt x="0" y="3289"/>
                  </a:lnTo>
                  <a:lnTo>
                    <a:pt x="3555" y="0"/>
                  </a:lnTo>
                  <a:lnTo>
                    <a:pt x="7899" y="0"/>
                  </a:lnTo>
                  <a:lnTo>
                    <a:pt x="12230" y="0"/>
                  </a:lnTo>
                  <a:lnTo>
                    <a:pt x="15824" y="3289"/>
                  </a:lnTo>
                  <a:lnTo>
                    <a:pt x="15836" y="7353"/>
                  </a:lnTo>
                  <a:lnTo>
                    <a:pt x="15824" y="24168"/>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 name="Google Shape;61;p1"/>
            <p:cNvSpPr/>
            <p:nvPr/>
          </p:nvSpPr>
          <p:spPr>
            <a:xfrm>
              <a:off x="3925851" y="8665768"/>
              <a:ext cx="15875" cy="31750"/>
            </a:xfrm>
            <a:custGeom>
              <a:avLst/>
              <a:gdLst/>
              <a:ahLst/>
              <a:cxnLst/>
              <a:rect l="l" t="t" r="r" b="b"/>
              <a:pathLst>
                <a:path w="15875" h="31750" extrusionOk="0">
                  <a:moveTo>
                    <a:pt x="15760" y="24129"/>
                  </a:moveTo>
                  <a:lnTo>
                    <a:pt x="15773" y="28219"/>
                  </a:lnTo>
                  <a:lnTo>
                    <a:pt x="12204" y="31521"/>
                  </a:lnTo>
                  <a:lnTo>
                    <a:pt x="7848" y="31521"/>
                  </a:lnTo>
                  <a:lnTo>
                    <a:pt x="3428" y="31483"/>
                  </a:lnTo>
                  <a:lnTo>
                    <a:pt x="0" y="28168"/>
                  </a:lnTo>
                  <a:lnTo>
                    <a:pt x="0" y="24193"/>
                  </a:lnTo>
                  <a:lnTo>
                    <a:pt x="0" y="7416"/>
                  </a:lnTo>
                  <a:lnTo>
                    <a:pt x="0" y="3301"/>
                  </a:lnTo>
                  <a:lnTo>
                    <a:pt x="3505" y="50"/>
                  </a:lnTo>
                  <a:lnTo>
                    <a:pt x="7848" y="0"/>
                  </a:lnTo>
                  <a:lnTo>
                    <a:pt x="12191" y="0"/>
                  </a:lnTo>
                  <a:lnTo>
                    <a:pt x="15773" y="3314"/>
                  </a:lnTo>
                  <a:lnTo>
                    <a:pt x="15697" y="7353"/>
                  </a:lnTo>
                  <a:lnTo>
                    <a:pt x="15760" y="24129"/>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 name="Google Shape;62;p1"/>
            <p:cNvSpPr/>
            <p:nvPr/>
          </p:nvSpPr>
          <p:spPr>
            <a:xfrm>
              <a:off x="3548468" y="8312572"/>
              <a:ext cx="651510" cy="146050"/>
            </a:xfrm>
            <a:custGeom>
              <a:avLst/>
              <a:gdLst/>
              <a:ahLst/>
              <a:cxnLst/>
              <a:rect l="l" t="t" r="r" b="b"/>
              <a:pathLst>
                <a:path w="651510" h="146050" extrusionOk="0">
                  <a:moveTo>
                    <a:pt x="77495" y="45707"/>
                  </a:moveTo>
                  <a:lnTo>
                    <a:pt x="82080" y="41376"/>
                  </a:lnTo>
                  <a:lnTo>
                    <a:pt x="85153" y="33680"/>
                  </a:lnTo>
                  <a:lnTo>
                    <a:pt x="85128" y="24803"/>
                  </a:lnTo>
                  <a:lnTo>
                    <a:pt x="83880" y="15217"/>
                  </a:lnTo>
                  <a:lnTo>
                    <a:pt x="80478" y="7383"/>
                  </a:lnTo>
                  <a:lnTo>
                    <a:pt x="75435" y="2109"/>
                  </a:lnTo>
                  <a:lnTo>
                    <a:pt x="69265" y="203"/>
                  </a:lnTo>
                  <a:lnTo>
                    <a:pt x="63090" y="2134"/>
                  </a:lnTo>
                  <a:lnTo>
                    <a:pt x="58056" y="7405"/>
                  </a:lnTo>
                  <a:lnTo>
                    <a:pt x="54658" y="15231"/>
                  </a:lnTo>
                  <a:lnTo>
                    <a:pt x="53390" y="24828"/>
                  </a:lnTo>
                  <a:lnTo>
                    <a:pt x="53378" y="33693"/>
                  </a:lnTo>
                  <a:lnTo>
                    <a:pt x="56476" y="41401"/>
                  </a:lnTo>
                  <a:lnTo>
                    <a:pt x="61061" y="45719"/>
                  </a:lnTo>
                  <a:lnTo>
                    <a:pt x="59181" y="47764"/>
                  </a:lnTo>
                  <a:lnTo>
                    <a:pt x="57962" y="50444"/>
                  </a:lnTo>
                  <a:lnTo>
                    <a:pt x="57962" y="53454"/>
                  </a:lnTo>
                  <a:lnTo>
                    <a:pt x="58013" y="134518"/>
                  </a:lnTo>
                  <a:lnTo>
                    <a:pt x="57988" y="140817"/>
                  </a:lnTo>
                  <a:lnTo>
                    <a:pt x="63055" y="145897"/>
                  </a:lnTo>
                  <a:lnTo>
                    <a:pt x="69303" y="145897"/>
                  </a:lnTo>
                  <a:lnTo>
                    <a:pt x="75564" y="145897"/>
                  </a:lnTo>
                  <a:lnTo>
                    <a:pt x="80632" y="140817"/>
                  </a:lnTo>
                  <a:lnTo>
                    <a:pt x="80632" y="134454"/>
                  </a:lnTo>
                  <a:lnTo>
                    <a:pt x="80619" y="53428"/>
                  </a:lnTo>
                  <a:lnTo>
                    <a:pt x="80619" y="50431"/>
                  </a:lnTo>
                  <a:lnTo>
                    <a:pt x="79387" y="47739"/>
                  </a:lnTo>
                  <a:lnTo>
                    <a:pt x="77495" y="45707"/>
                  </a:lnTo>
                  <a:close/>
                </a:path>
                <a:path w="651510" h="146050" extrusionOk="0">
                  <a:moveTo>
                    <a:pt x="603808" y="24612"/>
                  </a:moveTo>
                  <a:lnTo>
                    <a:pt x="602557" y="15017"/>
                  </a:lnTo>
                  <a:lnTo>
                    <a:pt x="599157" y="7196"/>
                  </a:lnTo>
                  <a:lnTo>
                    <a:pt x="594114" y="1929"/>
                  </a:lnTo>
                  <a:lnTo>
                    <a:pt x="587933" y="0"/>
                  </a:lnTo>
                  <a:lnTo>
                    <a:pt x="581755" y="1938"/>
                  </a:lnTo>
                  <a:lnTo>
                    <a:pt x="576711" y="7219"/>
                  </a:lnTo>
                  <a:lnTo>
                    <a:pt x="573323" y="15044"/>
                  </a:lnTo>
                  <a:lnTo>
                    <a:pt x="572109" y="24612"/>
                  </a:lnTo>
                  <a:lnTo>
                    <a:pt x="572109" y="33527"/>
                  </a:lnTo>
                  <a:lnTo>
                    <a:pt x="575182" y="41224"/>
                  </a:lnTo>
                  <a:lnTo>
                    <a:pt x="579780" y="45529"/>
                  </a:lnTo>
                  <a:lnTo>
                    <a:pt x="577888" y="47574"/>
                  </a:lnTo>
                  <a:lnTo>
                    <a:pt x="576681" y="50279"/>
                  </a:lnTo>
                  <a:lnTo>
                    <a:pt x="576681" y="53289"/>
                  </a:lnTo>
                  <a:lnTo>
                    <a:pt x="576706" y="134327"/>
                  </a:lnTo>
                  <a:lnTo>
                    <a:pt x="576643" y="140601"/>
                  </a:lnTo>
                  <a:lnTo>
                    <a:pt x="581761" y="145681"/>
                  </a:lnTo>
                  <a:lnTo>
                    <a:pt x="587971" y="145630"/>
                  </a:lnTo>
                  <a:lnTo>
                    <a:pt x="594296" y="145681"/>
                  </a:lnTo>
                  <a:lnTo>
                    <a:pt x="599338" y="140601"/>
                  </a:lnTo>
                  <a:lnTo>
                    <a:pt x="599338" y="134264"/>
                  </a:lnTo>
                  <a:lnTo>
                    <a:pt x="599338" y="53289"/>
                  </a:lnTo>
                  <a:lnTo>
                    <a:pt x="599312" y="50266"/>
                  </a:lnTo>
                  <a:lnTo>
                    <a:pt x="598081" y="47574"/>
                  </a:lnTo>
                  <a:lnTo>
                    <a:pt x="596188" y="45529"/>
                  </a:lnTo>
                  <a:lnTo>
                    <a:pt x="600735" y="41224"/>
                  </a:lnTo>
                  <a:lnTo>
                    <a:pt x="603796" y="33489"/>
                  </a:lnTo>
                  <a:lnTo>
                    <a:pt x="603808" y="24612"/>
                  </a:lnTo>
                  <a:close/>
                </a:path>
                <a:path w="651510" h="146050" extrusionOk="0">
                  <a:moveTo>
                    <a:pt x="57784" y="119494"/>
                  </a:moveTo>
                  <a:lnTo>
                    <a:pt x="38" y="119481"/>
                  </a:lnTo>
                  <a:lnTo>
                    <a:pt x="0" y="87655"/>
                  </a:lnTo>
                  <a:lnTo>
                    <a:pt x="57543" y="87604"/>
                  </a:lnTo>
                </a:path>
                <a:path w="651510" h="146050" extrusionOk="0">
                  <a:moveTo>
                    <a:pt x="305727" y="119392"/>
                  </a:moveTo>
                  <a:lnTo>
                    <a:pt x="80771" y="119481"/>
                  </a:lnTo>
                </a:path>
                <a:path w="651510" h="146050" extrusionOk="0">
                  <a:moveTo>
                    <a:pt x="576872" y="119265"/>
                  </a:moveTo>
                  <a:lnTo>
                    <a:pt x="368185" y="119392"/>
                  </a:lnTo>
                </a:path>
                <a:path w="651510" h="146050" extrusionOk="0">
                  <a:moveTo>
                    <a:pt x="599592" y="87401"/>
                  </a:moveTo>
                  <a:lnTo>
                    <a:pt x="651040" y="87401"/>
                  </a:lnTo>
                  <a:lnTo>
                    <a:pt x="651090" y="119227"/>
                  </a:lnTo>
                  <a:lnTo>
                    <a:pt x="599452" y="119291"/>
                  </a:lnTo>
                </a:path>
                <a:path w="651510" h="146050" extrusionOk="0">
                  <a:moveTo>
                    <a:pt x="80911" y="87655"/>
                  </a:moveTo>
                  <a:lnTo>
                    <a:pt x="576719" y="87439"/>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3" name="Google Shape;63;p1"/>
            <p:cNvPicPr preferRelativeResize="0"/>
            <p:nvPr/>
          </p:nvPicPr>
          <p:blipFill rotWithShape="1">
            <a:blip r:embed="rId10">
              <a:alphaModFix/>
            </a:blip>
            <a:srcRect/>
            <a:stretch/>
          </p:blipFill>
          <p:spPr>
            <a:xfrm>
              <a:off x="3842535" y="8421694"/>
              <a:ext cx="84977" cy="129008"/>
            </a:xfrm>
            <a:prstGeom prst="rect">
              <a:avLst/>
            </a:prstGeom>
            <a:noFill/>
            <a:ln>
              <a:noFill/>
            </a:ln>
          </p:spPr>
        </p:pic>
        <p:sp>
          <p:nvSpPr>
            <p:cNvPr id="64" name="Google Shape;64;p1"/>
            <p:cNvSpPr/>
            <p:nvPr/>
          </p:nvSpPr>
          <p:spPr>
            <a:xfrm>
              <a:off x="3729118" y="7256631"/>
              <a:ext cx="289560" cy="509270"/>
            </a:xfrm>
            <a:custGeom>
              <a:avLst/>
              <a:gdLst/>
              <a:ahLst/>
              <a:cxnLst/>
              <a:rect l="l" t="t" r="r" b="b"/>
              <a:pathLst>
                <a:path w="289560" h="509270" extrusionOk="0">
                  <a:moveTo>
                    <a:pt x="289153" y="508317"/>
                  </a:moveTo>
                  <a:lnTo>
                    <a:pt x="289001" y="159918"/>
                  </a:lnTo>
                  <a:lnTo>
                    <a:pt x="281602" y="109346"/>
                  </a:lnTo>
                  <a:lnTo>
                    <a:pt x="261068" y="65430"/>
                  </a:lnTo>
                  <a:lnTo>
                    <a:pt x="229779" y="30808"/>
                  </a:lnTo>
                  <a:lnTo>
                    <a:pt x="190113" y="8119"/>
                  </a:lnTo>
                  <a:lnTo>
                    <a:pt x="144449" y="0"/>
                  </a:lnTo>
                  <a:lnTo>
                    <a:pt x="98800" y="8158"/>
                  </a:lnTo>
                  <a:lnTo>
                    <a:pt x="59148" y="30875"/>
                  </a:lnTo>
                  <a:lnTo>
                    <a:pt x="27876" y="65510"/>
                  </a:lnTo>
                  <a:lnTo>
                    <a:pt x="7366" y="109425"/>
                  </a:lnTo>
                  <a:lnTo>
                    <a:pt x="0" y="159981"/>
                  </a:lnTo>
                  <a:lnTo>
                    <a:pt x="127" y="508444"/>
                  </a:lnTo>
                  <a:lnTo>
                    <a:pt x="289153" y="508317"/>
                  </a:lnTo>
                  <a:close/>
                </a:path>
                <a:path w="289560" h="509270" extrusionOk="0">
                  <a:moveTo>
                    <a:pt x="166077" y="146431"/>
                  </a:moveTo>
                  <a:lnTo>
                    <a:pt x="287667" y="146304"/>
                  </a:lnTo>
                </a:path>
                <a:path w="289560" h="509270" extrusionOk="0">
                  <a:moveTo>
                    <a:pt x="1346" y="146431"/>
                  </a:moveTo>
                  <a:lnTo>
                    <a:pt x="121132" y="146405"/>
                  </a:lnTo>
                </a:path>
                <a:path w="289560" h="509270" extrusionOk="0">
                  <a:moveTo>
                    <a:pt x="69316" y="193725"/>
                  </a:moveTo>
                  <a:lnTo>
                    <a:pt x="69443" y="508228"/>
                  </a:lnTo>
                  <a:lnTo>
                    <a:pt x="48133" y="508228"/>
                  </a:lnTo>
                  <a:lnTo>
                    <a:pt x="48018" y="193421"/>
                  </a:lnTo>
                </a:path>
                <a:path w="289560" h="509270" extrusionOk="0">
                  <a:moveTo>
                    <a:pt x="220497" y="193357"/>
                  </a:moveTo>
                  <a:lnTo>
                    <a:pt x="220599" y="508165"/>
                  </a:lnTo>
                  <a:lnTo>
                    <a:pt x="241896" y="508165"/>
                  </a:lnTo>
                  <a:lnTo>
                    <a:pt x="241757" y="193357"/>
                  </a:lnTo>
                </a:path>
                <a:path w="289560" h="509270" extrusionOk="0">
                  <a:moveTo>
                    <a:pt x="111518" y="508622"/>
                  </a:moveTo>
                  <a:lnTo>
                    <a:pt x="111417" y="193459"/>
                  </a:lnTo>
                </a:path>
                <a:path w="289560" h="509270" extrusionOk="0">
                  <a:moveTo>
                    <a:pt x="115404" y="193306"/>
                  </a:moveTo>
                  <a:lnTo>
                    <a:pt x="115506" y="508660"/>
                  </a:lnTo>
                </a:path>
                <a:path w="289560" h="509270" extrusionOk="0">
                  <a:moveTo>
                    <a:pt x="179273" y="508520"/>
                  </a:moveTo>
                  <a:lnTo>
                    <a:pt x="179146" y="193548"/>
                  </a:lnTo>
                </a:path>
                <a:path w="289560" h="509270" extrusionOk="0">
                  <a:moveTo>
                    <a:pt x="175171" y="193243"/>
                  </a:moveTo>
                  <a:lnTo>
                    <a:pt x="175310" y="508673"/>
                  </a:lnTo>
                </a:path>
                <a:path w="289560" h="509270" extrusionOk="0">
                  <a:moveTo>
                    <a:pt x="48133" y="264985"/>
                  </a:moveTo>
                  <a:lnTo>
                    <a:pt x="381" y="265074"/>
                  </a:lnTo>
                  <a:lnTo>
                    <a:pt x="165" y="260654"/>
                  </a:lnTo>
                  <a:lnTo>
                    <a:pt x="47866" y="260629"/>
                  </a:lnTo>
                </a:path>
                <a:path w="289560" h="509270" extrusionOk="0">
                  <a:moveTo>
                    <a:pt x="220433" y="264947"/>
                  </a:moveTo>
                  <a:lnTo>
                    <a:pt x="69405" y="265049"/>
                  </a:lnTo>
                </a:path>
                <a:path w="289560" h="509270" extrusionOk="0">
                  <a:moveTo>
                    <a:pt x="241808" y="260604"/>
                  </a:moveTo>
                  <a:lnTo>
                    <a:pt x="288912" y="260578"/>
                  </a:lnTo>
                  <a:lnTo>
                    <a:pt x="288848" y="264922"/>
                  </a:lnTo>
                  <a:lnTo>
                    <a:pt x="242201" y="264960"/>
                  </a:lnTo>
                </a:path>
                <a:path w="289560" h="509270" extrusionOk="0">
                  <a:moveTo>
                    <a:pt x="69570" y="260629"/>
                  </a:moveTo>
                  <a:lnTo>
                    <a:pt x="220484" y="260565"/>
                  </a:lnTo>
                </a:path>
                <a:path w="289560" h="509270" extrusionOk="0">
                  <a:moveTo>
                    <a:pt x="48133" y="313728"/>
                  </a:moveTo>
                  <a:lnTo>
                    <a:pt x="431" y="313753"/>
                  </a:lnTo>
                  <a:lnTo>
                    <a:pt x="165" y="309410"/>
                  </a:lnTo>
                  <a:lnTo>
                    <a:pt x="47942" y="309410"/>
                  </a:lnTo>
                </a:path>
                <a:path w="289560" h="509270" extrusionOk="0">
                  <a:moveTo>
                    <a:pt x="220472" y="313664"/>
                  </a:moveTo>
                  <a:lnTo>
                    <a:pt x="69405" y="313702"/>
                  </a:lnTo>
                </a:path>
                <a:path w="289560" h="509270" extrusionOk="0">
                  <a:moveTo>
                    <a:pt x="241808" y="309257"/>
                  </a:moveTo>
                  <a:lnTo>
                    <a:pt x="288899" y="309232"/>
                  </a:lnTo>
                  <a:lnTo>
                    <a:pt x="288899" y="313639"/>
                  </a:lnTo>
                  <a:lnTo>
                    <a:pt x="242201" y="313639"/>
                  </a:lnTo>
                </a:path>
                <a:path w="289560" h="509270" extrusionOk="0">
                  <a:moveTo>
                    <a:pt x="69570" y="309283"/>
                  </a:moveTo>
                  <a:lnTo>
                    <a:pt x="220573" y="309283"/>
                  </a:lnTo>
                </a:path>
                <a:path w="289560" h="509270" extrusionOk="0">
                  <a:moveTo>
                    <a:pt x="48133" y="364845"/>
                  </a:moveTo>
                  <a:lnTo>
                    <a:pt x="457" y="364883"/>
                  </a:lnTo>
                  <a:lnTo>
                    <a:pt x="241" y="360489"/>
                  </a:lnTo>
                  <a:lnTo>
                    <a:pt x="47980" y="360489"/>
                  </a:lnTo>
                </a:path>
                <a:path w="289560" h="509270" extrusionOk="0">
                  <a:moveTo>
                    <a:pt x="220484" y="364794"/>
                  </a:moveTo>
                  <a:lnTo>
                    <a:pt x="69430" y="364858"/>
                  </a:lnTo>
                </a:path>
                <a:path w="289560" h="509270" extrusionOk="0">
                  <a:moveTo>
                    <a:pt x="241808" y="360375"/>
                  </a:moveTo>
                  <a:lnTo>
                    <a:pt x="288925" y="360375"/>
                  </a:lnTo>
                  <a:lnTo>
                    <a:pt x="288925" y="364794"/>
                  </a:lnTo>
                  <a:lnTo>
                    <a:pt x="242265" y="364794"/>
                  </a:lnTo>
                </a:path>
                <a:path w="289560" h="509270" extrusionOk="0">
                  <a:moveTo>
                    <a:pt x="69608" y="360438"/>
                  </a:moveTo>
                  <a:lnTo>
                    <a:pt x="220560" y="360375"/>
                  </a:lnTo>
                </a:path>
                <a:path w="289560" h="509270" extrusionOk="0">
                  <a:moveTo>
                    <a:pt x="48158" y="408724"/>
                  </a:moveTo>
                  <a:lnTo>
                    <a:pt x="495" y="408724"/>
                  </a:lnTo>
                  <a:lnTo>
                    <a:pt x="228" y="404304"/>
                  </a:lnTo>
                  <a:lnTo>
                    <a:pt x="47980" y="404266"/>
                  </a:lnTo>
                </a:path>
                <a:path w="289560" h="509270" extrusionOk="0">
                  <a:moveTo>
                    <a:pt x="220497" y="408597"/>
                  </a:moveTo>
                  <a:lnTo>
                    <a:pt x="69443" y="408698"/>
                  </a:lnTo>
                </a:path>
                <a:path w="289560" h="509270" extrusionOk="0">
                  <a:moveTo>
                    <a:pt x="241846" y="404215"/>
                  </a:moveTo>
                  <a:lnTo>
                    <a:pt x="289001" y="404215"/>
                  </a:lnTo>
                  <a:lnTo>
                    <a:pt x="288937" y="408609"/>
                  </a:lnTo>
                  <a:lnTo>
                    <a:pt x="242303" y="408609"/>
                  </a:lnTo>
                </a:path>
                <a:path w="289560" h="509270" extrusionOk="0">
                  <a:moveTo>
                    <a:pt x="69608" y="404241"/>
                  </a:moveTo>
                  <a:lnTo>
                    <a:pt x="220586" y="404241"/>
                  </a:lnTo>
                </a:path>
                <a:path w="289560" h="509270" extrusionOk="0">
                  <a:moveTo>
                    <a:pt x="48133" y="455739"/>
                  </a:moveTo>
                  <a:lnTo>
                    <a:pt x="495" y="455739"/>
                  </a:lnTo>
                  <a:lnTo>
                    <a:pt x="279" y="451358"/>
                  </a:lnTo>
                  <a:lnTo>
                    <a:pt x="48006" y="451358"/>
                  </a:lnTo>
                </a:path>
                <a:path w="289560" h="509270" extrusionOk="0">
                  <a:moveTo>
                    <a:pt x="220497" y="455650"/>
                  </a:moveTo>
                  <a:lnTo>
                    <a:pt x="69443" y="455752"/>
                  </a:lnTo>
                </a:path>
                <a:path w="289560" h="509270" extrusionOk="0">
                  <a:moveTo>
                    <a:pt x="241884" y="451294"/>
                  </a:moveTo>
                  <a:lnTo>
                    <a:pt x="288975" y="451231"/>
                  </a:lnTo>
                  <a:lnTo>
                    <a:pt x="288975" y="455650"/>
                  </a:lnTo>
                  <a:lnTo>
                    <a:pt x="242265" y="455625"/>
                  </a:lnTo>
                </a:path>
                <a:path w="289560" h="509270" extrusionOk="0">
                  <a:moveTo>
                    <a:pt x="69608" y="451319"/>
                  </a:moveTo>
                  <a:lnTo>
                    <a:pt x="220599" y="451294"/>
                  </a:lnTo>
                </a:path>
                <a:path w="289560" h="509270" extrusionOk="0">
                  <a:moveTo>
                    <a:pt x="431" y="193357"/>
                  </a:moveTo>
                  <a:lnTo>
                    <a:pt x="288137" y="19323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5" name="Google Shape;65;p1"/>
            <p:cNvPicPr preferRelativeResize="0"/>
            <p:nvPr/>
          </p:nvPicPr>
          <p:blipFill rotWithShape="1">
            <a:blip r:embed="rId11">
              <a:alphaModFix/>
            </a:blip>
            <a:srcRect/>
            <a:stretch/>
          </p:blipFill>
          <p:spPr>
            <a:xfrm>
              <a:off x="3751534" y="7271388"/>
              <a:ext cx="244208" cy="126403"/>
            </a:xfrm>
            <a:prstGeom prst="rect">
              <a:avLst/>
            </a:prstGeom>
            <a:noFill/>
            <a:ln>
              <a:noFill/>
            </a:ln>
          </p:spPr>
        </p:pic>
        <p:sp>
          <p:nvSpPr>
            <p:cNvPr id="66" name="Google Shape;66;p1"/>
            <p:cNvSpPr/>
            <p:nvPr/>
          </p:nvSpPr>
          <p:spPr>
            <a:xfrm>
              <a:off x="3695108" y="7215877"/>
              <a:ext cx="358140" cy="521334"/>
            </a:xfrm>
            <a:custGeom>
              <a:avLst/>
              <a:gdLst/>
              <a:ahLst/>
              <a:cxnLst/>
              <a:rect l="l" t="t" r="r" b="b"/>
              <a:pathLst>
                <a:path w="358139" h="521334" extrusionOk="0">
                  <a:moveTo>
                    <a:pt x="156819" y="342"/>
                  </a:moveTo>
                  <a:lnTo>
                    <a:pt x="114422" y="11266"/>
                  </a:lnTo>
                  <a:lnTo>
                    <a:pt x="76753" y="32047"/>
                  </a:lnTo>
                  <a:lnTo>
                    <a:pt x="45143" y="61279"/>
                  </a:lnTo>
                  <a:lnTo>
                    <a:pt x="20926" y="97551"/>
                  </a:lnTo>
                  <a:lnTo>
                    <a:pt x="5434" y="139456"/>
                  </a:lnTo>
                  <a:lnTo>
                    <a:pt x="0" y="185585"/>
                  </a:lnTo>
                  <a:lnTo>
                    <a:pt x="63" y="521144"/>
                  </a:lnTo>
                </a:path>
                <a:path w="358139" h="521334" extrusionOk="0">
                  <a:moveTo>
                    <a:pt x="357670" y="521220"/>
                  </a:moveTo>
                  <a:lnTo>
                    <a:pt x="357505" y="185496"/>
                  </a:lnTo>
                  <a:lnTo>
                    <a:pt x="351912" y="139041"/>
                  </a:lnTo>
                  <a:lnTo>
                    <a:pt x="336095" y="96880"/>
                  </a:lnTo>
                  <a:lnTo>
                    <a:pt x="311435" y="60453"/>
                  </a:lnTo>
                  <a:lnTo>
                    <a:pt x="279317" y="31203"/>
                  </a:lnTo>
                  <a:lnTo>
                    <a:pt x="241122" y="10571"/>
                  </a:lnTo>
                  <a:lnTo>
                    <a:pt x="198234"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7" name="Google Shape;67;p1"/>
            <p:cNvPicPr preferRelativeResize="0"/>
            <p:nvPr/>
          </p:nvPicPr>
          <p:blipFill rotWithShape="1">
            <a:blip r:embed="rId12">
              <a:alphaModFix/>
            </a:blip>
            <a:srcRect/>
            <a:stretch/>
          </p:blipFill>
          <p:spPr>
            <a:xfrm>
              <a:off x="3672375" y="7735738"/>
              <a:ext cx="402755" cy="95123"/>
            </a:xfrm>
            <a:prstGeom prst="rect">
              <a:avLst/>
            </a:prstGeom>
            <a:noFill/>
            <a:ln>
              <a:noFill/>
            </a:ln>
          </p:spPr>
        </p:pic>
        <p:sp>
          <p:nvSpPr>
            <p:cNvPr id="68" name="Google Shape;68;p1"/>
            <p:cNvSpPr/>
            <p:nvPr/>
          </p:nvSpPr>
          <p:spPr>
            <a:xfrm>
              <a:off x="3723111" y="7151932"/>
              <a:ext cx="301625" cy="673100"/>
            </a:xfrm>
            <a:custGeom>
              <a:avLst/>
              <a:gdLst/>
              <a:ahLst/>
              <a:cxnLst/>
              <a:rect l="l" t="t" r="r" b="b"/>
              <a:pathLst>
                <a:path w="301625" h="673100" extrusionOk="0">
                  <a:moveTo>
                    <a:pt x="0" y="672490"/>
                  </a:moveTo>
                  <a:lnTo>
                    <a:pt x="301370" y="672363"/>
                  </a:lnTo>
                  <a:lnTo>
                    <a:pt x="301307" y="613016"/>
                  </a:lnTo>
                  <a:lnTo>
                    <a:pt x="0" y="613105"/>
                  </a:lnTo>
                  <a:lnTo>
                    <a:pt x="0" y="672490"/>
                  </a:lnTo>
                  <a:close/>
                </a:path>
                <a:path w="301625" h="673100" extrusionOk="0">
                  <a:moveTo>
                    <a:pt x="168033" y="283933"/>
                  </a:moveTo>
                  <a:lnTo>
                    <a:pt x="168046" y="289344"/>
                  </a:lnTo>
                  <a:lnTo>
                    <a:pt x="163690" y="293687"/>
                  </a:lnTo>
                  <a:lnTo>
                    <a:pt x="158330" y="293687"/>
                  </a:lnTo>
                  <a:lnTo>
                    <a:pt x="140728" y="293776"/>
                  </a:lnTo>
                  <a:lnTo>
                    <a:pt x="135343" y="293687"/>
                  </a:lnTo>
                  <a:lnTo>
                    <a:pt x="130987" y="289344"/>
                  </a:lnTo>
                  <a:lnTo>
                    <a:pt x="130962" y="283933"/>
                  </a:lnTo>
                  <a:lnTo>
                    <a:pt x="124371" y="224205"/>
                  </a:lnTo>
                  <a:lnTo>
                    <a:pt x="124371" y="218795"/>
                  </a:lnTo>
                  <a:lnTo>
                    <a:pt x="128727" y="214439"/>
                  </a:lnTo>
                  <a:lnTo>
                    <a:pt x="134099" y="214439"/>
                  </a:lnTo>
                  <a:lnTo>
                    <a:pt x="164871" y="214439"/>
                  </a:lnTo>
                  <a:lnTo>
                    <a:pt x="170243" y="214439"/>
                  </a:lnTo>
                  <a:lnTo>
                    <a:pt x="174663" y="218795"/>
                  </a:lnTo>
                  <a:lnTo>
                    <a:pt x="174624" y="224205"/>
                  </a:lnTo>
                  <a:lnTo>
                    <a:pt x="168033" y="283933"/>
                  </a:lnTo>
                  <a:close/>
                </a:path>
                <a:path w="301625" h="673100" extrusionOk="0">
                  <a:moveTo>
                    <a:pt x="167995" y="87071"/>
                  </a:moveTo>
                  <a:lnTo>
                    <a:pt x="168008" y="92443"/>
                  </a:lnTo>
                  <a:lnTo>
                    <a:pt x="163626" y="96824"/>
                  </a:lnTo>
                  <a:lnTo>
                    <a:pt x="158280" y="96824"/>
                  </a:lnTo>
                  <a:lnTo>
                    <a:pt x="140627" y="96850"/>
                  </a:lnTo>
                  <a:lnTo>
                    <a:pt x="135254" y="96824"/>
                  </a:lnTo>
                  <a:lnTo>
                    <a:pt x="130949" y="92443"/>
                  </a:lnTo>
                  <a:lnTo>
                    <a:pt x="130949" y="87134"/>
                  </a:lnTo>
                  <a:lnTo>
                    <a:pt x="124282" y="9766"/>
                  </a:lnTo>
                  <a:lnTo>
                    <a:pt x="124282" y="4381"/>
                  </a:lnTo>
                  <a:lnTo>
                    <a:pt x="128676" y="63"/>
                  </a:lnTo>
                  <a:lnTo>
                    <a:pt x="134061" y="0"/>
                  </a:lnTo>
                  <a:lnTo>
                    <a:pt x="164782" y="0"/>
                  </a:lnTo>
                  <a:lnTo>
                    <a:pt x="170167" y="0"/>
                  </a:lnTo>
                  <a:lnTo>
                    <a:pt x="174574" y="4381"/>
                  </a:lnTo>
                  <a:lnTo>
                    <a:pt x="174574" y="9728"/>
                  </a:lnTo>
                  <a:lnTo>
                    <a:pt x="167995" y="8707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 name="Google Shape;69;p1"/>
            <p:cNvSpPr/>
            <p:nvPr/>
          </p:nvSpPr>
          <p:spPr>
            <a:xfrm>
              <a:off x="3530210" y="6915882"/>
              <a:ext cx="711200" cy="174625"/>
            </a:xfrm>
            <a:custGeom>
              <a:avLst/>
              <a:gdLst/>
              <a:ahLst/>
              <a:cxnLst/>
              <a:rect l="l" t="t" r="r" b="b"/>
              <a:pathLst>
                <a:path w="711200" h="174625" extrusionOk="0">
                  <a:moveTo>
                    <a:pt x="89141" y="167741"/>
                  </a:moveTo>
                  <a:lnTo>
                    <a:pt x="84861" y="105448"/>
                  </a:lnTo>
                  <a:lnTo>
                    <a:pt x="84861" y="42303"/>
                  </a:lnTo>
                  <a:lnTo>
                    <a:pt x="137312" y="42303"/>
                  </a:lnTo>
                  <a:lnTo>
                    <a:pt x="137312" y="105448"/>
                  </a:lnTo>
                  <a:lnTo>
                    <a:pt x="139585" y="167678"/>
                  </a:lnTo>
                  <a:lnTo>
                    <a:pt x="89141" y="167741"/>
                  </a:lnTo>
                  <a:close/>
                </a:path>
                <a:path w="711200" h="174625" extrusionOk="0">
                  <a:moveTo>
                    <a:pt x="137998" y="42240"/>
                  </a:moveTo>
                  <a:lnTo>
                    <a:pt x="149872" y="100774"/>
                  </a:lnTo>
                  <a:lnTo>
                    <a:pt x="149872" y="159880"/>
                  </a:lnTo>
                  <a:lnTo>
                    <a:pt x="139585" y="167690"/>
                  </a:lnTo>
                </a:path>
                <a:path w="711200" h="174625" extrusionOk="0">
                  <a:moveTo>
                    <a:pt x="622871" y="174205"/>
                  </a:moveTo>
                  <a:lnTo>
                    <a:pt x="627138" y="111874"/>
                  </a:lnTo>
                  <a:lnTo>
                    <a:pt x="627164" y="48704"/>
                  </a:lnTo>
                  <a:lnTo>
                    <a:pt x="574700" y="48742"/>
                  </a:lnTo>
                  <a:lnTo>
                    <a:pt x="574700" y="111874"/>
                  </a:lnTo>
                  <a:lnTo>
                    <a:pt x="572427" y="174167"/>
                  </a:lnTo>
                  <a:lnTo>
                    <a:pt x="622871" y="174205"/>
                  </a:lnTo>
                  <a:close/>
                </a:path>
                <a:path w="711200" h="174625" extrusionOk="0">
                  <a:moveTo>
                    <a:pt x="573913" y="48717"/>
                  </a:moveTo>
                  <a:lnTo>
                    <a:pt x="562102" y="107187"/>
                  </a:lnTo>
                  <a:lnTo>
                    <a:pt x="562140" y="166357"/>
                  </a:lnTo>
                  <a:lnTo>
                    <a:pt x="572439" y="174167"/>
                  </a:lnTo>
                </a:path>
                <a:path w="711200" h="174625" extrusionOk="0">
                  <a:moveTo>
                    <a:pt x="63436" y="93598"/>
                  </a:moveTo>
                  <a:lnTo>
                    <a:pt x="12" y="30670"/>
                  </a:lnTo>
                  <a:lnTo>
                    <a:pt x="0" y="330"/>
                  </a:lnTo>
                  <a:lnTo>
                    <a:pt x="22301" y="266"/>
                  </a:lnTo>
                  <a:lnTo>
                    <a:pt x="22301" y="15684"/>
                  </a:lnTo>
                  <a:lnTo>
                    <a:pt x="93395" y="15646"/>
                  </a:lnTo>
                  <a:lnTo>
                    <a:pt x="93395" y="266"/>
                  </a:lnTo>
                  <a:lnTo>
                    <a:pt x="131927" y="266"/>
                  </a:lnTo>
                  <a:lnTo>
                    <a:pt x="131927" y="15544"/>
                  </a:lnTo>
                  <a:lnTo>
                    <a:pt x="581113" y="15468"/>
                  </a:lnTo>
                  <a:lnTo>
                    <a:pt x="581113" y="50"/>
                  </a:lnTo>
                  <a:lnTo>
                    <a:pt x="621030" y="50"/>
                  </a:lnTo>
                  <a:lnTo>
                    <a:pt x="621068" y="15532"/>
                  </a:lnTo>
                  <a:lnTo>
                    <a:pt x="690765" y="15468"/>
                  </a:lnTo>
                  <a:lnTo>
                    <a:pt x="690727" y="50"/>
                  </a:lnTo>
                  <a:lnTo>
                    <a:pt x="711174" y="0"/>
                  </a:lnTo>
                  <a:lnTo>
                    <a:pt x="711174" y="30784"/>
                  </a:lnTo>
                  <a:lnTo>
                    <a:pt x="682840" y="93281"/>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 name="Google Shape;70;p1"/>
            <p:cNvSpPr/>
            <p:nvPr/>
          </p:nvSpPr>
          <p:spPr>
            <a:xfrm>
              <a:off x="3531007" y="6946714"/>
              <a:ext cx="710565" cy="1905"/>
            </a:xfrm>
            <a:custGeom>
              <a:avLst/>
              <a:gdLst/>
              <a:ahLst/>
              <a:cxnLst/>
              <a:rect l="l" t="t" r="r" b="b"/>
              <a:pathLst>
                <a:path w="710564" h="1904" extrusionOk="0">
                  <a:moveTo>
                    <a:pt x="710145" y="0"/>
                  </a:moveTo>
                  <a:lnTo>
                    <a:pt x="0" y="1803"/>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1" name="Google Shape;71;p1"/>
            <p:cNvPicPr preferRelativeResize="0"/>
            <p:nvPr/>
          </p:nvPicPr>
          <p:blipFill rotWithShape="1">
            <a:blip r:embed="rId13">
              <a:alphaModFix/>
            </a:blip>
            <a:srcRect/>
            <a:stretch/>
          </p:blipFill>
          <p:spPr>
            <a:xfrm>
              <a:off x="3681874" y="7019620"/>
              <a:ext cx="408749" cy="86258"/>
            </a:xfrm>
            <a:prstGeom prst="rect">
              <a:avLst/>
            </a:prstGeom>
            <a:noFill/>
            <a:ln>
              <a:noFill/>
            </a:ln>
          </p:spPr>
        </p:pic>
        <p:sp>
          <p:nvSpPr>
            <p:cNvPr id="72" name="Google Shape;72;p1"/>
            <p:cNvSpPr/>
            <p:nvPr/>
          </p:nvSpPr>
          <p:spPr>
            <a:xfrm>
              <a:off x="3682369" y="7989862"/>
              <a:ext cx="383540" cy="314960"/>
            </a:xfrm>
            <a:custGeom>
              <a:avLst/>
              <a:gdLst/>
              <a:ahLst/>
              <a:cxnLst/>
              <a:rect l="l" t="t" r="r" b="b"/>
              <a:pathLst>
                <a:path w="383539" h="314959" extrusionOk="0">
                  <a:moveTo>
                    <a:pt x="383184" y="314769"/>
                  </a:moveTo>
                  <a:lnTo>
                    <a:pt x="88" y="314769"/>
                  </a:lnTo>
                  <a:lnTo>
                    <a:pt x="0" y="304304"/>
                  </a:lnTo>
                  <a:lnTo>
                    <a:pt x="189814" y="201574"/>
                  </a:lnTo>
                  <a:lnTo>
                    <a:pt x="383120" y="306260"/>
                  </a:lnTo>
                  <a:lnTo>
                    <a:pt x="383184" y="314769"/>
                  </a:lnTo>
                  <a:close/>
                </a:path>
                <a:path w="383539" h="314959" extrusionOk="0">
                  <a:moveTo>
                    <a:pt x="329653" y="295808"/>
                  </a:moveTo>
                  <a:lnTo>
                    <a:pt x="190322" y="220598"/>
                  </a:lnTo>
                  <a:lnTo>
                    <a:pt x="53517" y="295694"/>
                  </a:lnTo>
                  <a:lnTo>
                    <a:pt x="329653" y="295808"/>
                  </a:lnTo>
                  <a:close/>
                </a:path>
                <a:path w="383539" h="314959" extrusionOk="0">
                  <a:moveTo>
                    <a:pt x="335267" y="279692"/>
                  </a:moveTo>
                  <a:lnTo>
                    <a:pt x="335076" y="6426"/>
                  </a:lnTo>
                  <a:lnTo>
                    <a:pt x="45110" y="6540"/>
                  </a:lnTo>
                  <a:lnTo>
                    <a:pt x="45275" y="279679"/>
                  </a:lnTo>
                </a:path>
                <a:path w="383539" h="314959" extrusionOk="0">
                  <a:moveTo>
                    <a:pt x="342087" y="284149"/>
                  </a:moveTo>
                  <a:lnTo>
                    <a:pt x="341960" y="0"/>
                  </a:lnTo>
                  <a:lnTo>
                    <a:pt x="38265" y="114"/>
                  </a:lnTo>
                  <a:lnTo>
                    <a:pt x="38379" y="283552"/>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 name="Google Shape;73;p1"/>
            <p:cNvPicPr preferRelativeResize="0"/>
            <p:nvPr/>
          </p:nvPicPr>
          <p:blipFill rotWithShape="1">
            <a:blip r:embed="rId14">
              <a:alphaModFix/>
            </a:blip>
            <a:srcRect/>
            <a:stretch/>
          </p:blipFill>
          <p:spPr>
            <a:xfrm>
              <a:off x="3655877" y="7874431"/>
              <a:ext cx="435927" cy="362381"/>
            </a:xfrm>
            <a:prstGeom prst="rect">
              <a:avLst/>
            </a:prstGeom>
            <a:noFill/>
            <a:ln>
              <a:noFill/>
            </a:ln>
          </p:spPr>
        </p:pic>
        <p:sp>
          <p:nvSpPr>
            <p:cNvPr id="74" name="Google Shape;74;p1"/>
            <p:cNvSpPr/>
            <p:nvPr/>
          </p:nvSpPr>
          <p:spPr>
            <a:xfrm>
              <a:off x="4599686" y="6682231"/>
              <a:ext cx="838200" cy="2495550"/>
            </a:xfrm>
            <a:custGeom>
              <a:avLst/>
              <a:gdLst/>
              <a:ahLst/>
              <a:cxnLst/>
              <a:rect l="l" t="t" r="r" b="b"/>
              <a:pathLst>
                <a:path w="838200" h="2495550" extrusionOk="0">
                  <a:moveTo>
                    <a:pt x="17856" y="1195666"/>
                  </a:moveTo>
                  <a:lnTo>
                    <a:pt x="18389" y="2495118"/>
                  </a:lnTo>
                </a:path>
                <a:path w="838200" h="2495550" extrusionOk="0">
                  <a:moveTo>
                    <a:pt x="377151" y="52933"/>
                  </a:moveTo>
                  <a:lnTo>
                    <a:pt x="378383" y="51727"/>
                  </a:lnTo>
                  <a:lnTo>
                    <a:pt x="378383" y="49784"/>
                  </a:lnTo>
                  <a:lnTo>
                    <a:pt x="377177" y="48577"/>
                  </a:lnTo>
                  <a:lnTo>
                    <a:pt x="375653" y="47002"/>
                  </a:lnTo>
                  <a:lnTo>
                    <a:pt x="373138" y="47002"/>
                  </a:lnTo>
                  <a:lnTo>
                    <a:pt x="371627" y="48577"/>
                  </a:lnTo>
                  <a:lnTo>
                    <a:pt x="369684" y="50457"/>
                  </a:lnTo>
                  <a:lnTo>
                    <a:pt x="369684" y="53543"/>
                  </a:lnTo>
                  <a:lnTo>
                    <a:pt x="371627" y="55435"/>
                  </a:lnTo>
                  <a:lnTo>
                    <a:pt x="374027" y="57861"/>
                  </a:lnTo>
                  <a:lnTo>
                    <a:pt x="377926" y="57899"/>
                  </a:lnTo>
                  <a:lnTo>
                    <a:pt x="380288" y="55473"/>
                  </a:lnTo>
                  <a:lnTo>
                    <a:pt x="383336" y="52514"/>
                  </a:lnTo>
                  <a:lnTo>
                    <a:pt x="383286" y="47599"/>
                  </a:lnTo>
                  <a:lnTo>
                    <a:pt x="380288" y="44577"/>
                  </a:lnTo>
                  <a:lnTo>
                    <a:pt x="376529" y="40830"/>
                  </a:lnTo>
                  <a:lnTo>
                    <a:pt x="370459" y="40894"/>
                  </a:lnTo>
                  <a:lnTo>
                    <a:pt x="366687" y="44577"/>
                  </a:lnTo>
                  <a:lnTo>
                    <a:pt x="362000" y="49301"/>
                  </a:lnTo>
                  <a:lnTo>
                    <a:pt x="362000" y="56921"/>
                  </a:lnTo>
                  <a:lnTo>
                    <a:pt x="366725" y="61582"/>
                  </a:lnTo>
                  <a:lnTo>
                    <a:pt x="372592" y="67411"/>
                  </a:lnTo>
                  <a:lnTo>
                    <a:pt x="382104" y="67411"/>
                  </a:lnTo>
                  <a:lnTo>
                    <a:pt x="387908" y="61582"/>
                  </a:lnTo>
                  <a:lnTo>
                    <a:pt x="392030" y="55387"/>
                  </a:lnTo>
                  <a:lnTo>
                    <a:pt x="393403" y="48342"/>
                  </a:lnTo>
                  <a:lnTo>
                    <a:pt x="392025" y="41297"/>
                  </a:lnTo>
                  <a:lnTo>
                    <a:pt x="387896" y="35102"/>
                  </a:lnTo>
                  <a:lnTo>
                    <a:pt x="380140" y="29959"/>
                  </a:lnTo>
                  <a:lnTo>
                    <a:pt x="371321" y="28247"/>
                  </a:lnTo>
                  <a:lnTo>
                    <a:pt x="362508" y="29970"/>
                  </a:lnTo>
                  <a:lnTo>
                    <a:pt x="354774" y="35128"/>
                  </a:lnTo>
                  <a:lnTo>
                    <a:pt x="344368" y="49367"/>
                  </a:lnTo>
                  <a:lnTo>
                    <a:pt x="342488" y="59126"/>
                  </a:lnTo>
                  <a:lnTo>
                    <a:pt x="350565" y="68916"/>
                  </a:lnTo>
                  <a:lnTo>
                    <a:pt x="370027" y="83248"/>
                  </a:lnTo>
                  <a:lnTo>
                    <a:pt x="87439" y="290017"/>
                  </a:lnTo>
                  <a:lnTo>
                    <a:pt x="12" y="290017"/>
                  </a:lnTo>
                  <a:lnTo>
                    <a:pt x="0" y="317741"/>
                  </a:lnTo>
                  <a:lnTo>
                    <a:pt x="17576" y="405003"/>
                  </a:lnTo>
                  <a:lnTo>
                    <a:pt x="17818" y="1174889"/>
                  </a:lnTo>
                </a:path>
                <a:path w="838200" h="2495550" extrusionOk="0">
                  <a:moveTo>
                    <a:pt x="352831" y="37744"/>
                  </a:moveTo>
                  <a:lnTo>
                    <a:pt x="351904" y="35306"/>
                  </a:lnTo>
                  <a:lnTo>
                    <a:pt x="351421" y="32664"/>
                  </a:lnTo>
                  <a:lnTo>
                    <a:pt x="351383" y="29857"/>
                  </a:lnTo>
                  <a:lnTo>
                    <a:pt x="353113" y="21212"/>
                  </a:lnTo>
                  <a:lnTo>
                    <a:pt x="357833" y="14143"/>
                  </a:lnTo>
                  <a:lnTo>
                    <a:pt x="364837" y="9371"/>
                  </a:lnTo>
                  <a:lnTo>
                    <a:pt x="373418" y="7620"/>
                  </a:lnTo>
                  <a:lnTo>
                    <a:pt x="381974" y="9362"/>
                  </a:lnTo>
                  <a:lnTo>
                    <a:pt x="388983" y="14119"/>
                  </a:lnTo>
                  <a:lnTo>
                    <a:pt x="393718" y="21185"/>
                  </a:lnTo>
                  <a:lnTo>
                    <a:pt x="395452" y="29857"/>
                  </a:lnTo>
                  <a:lnTo>
                    <a:pt x="395465" y="34074"/>
                  </a:lnTo>
                  <a:lnTo>
                    <a:pt x="394322" y="37934"/>
                  </a:lnTo>
                  <a:lnTo>
                    <a:pt x="392277" y="41313"/>
                  </a:lnTo>
                </a:path>
                <a:path w="838200" h="2495550" extrusionOk="0">
                  <a:moveTo>
                    <a:pt x="354482" y="18199"/>
                  </a:moveTo>
                  <a:lnTo>
                    <a:pt x="356944" y="11010"/>
                  </a:lnTo>
                  <a:lnTo>
                    <a:pt x="361461" y="5218"/>
                  </a:lnTo>
                  <a:lnTo>
                    <a:pt x="367559" y="1366"/>
                  </a:lnTo>
                  <a:lnTo>
                    <a:pt x="374764" y="0"/>
                  </a:lnTo>
                  <a:lnTo>
                    <a:pt x="382827" y="1709"/>
                  </a:lnTo>
                  <a:lnTo>
                    <a:pt x="389388" y="6465"/>
                  </a:lnTo>
                  <a:lnTo>
                    <a:pt x="393805" y="13539"/>
                  </a:lnTo>
                  <a:lnTo>
                    <a:pt x="395439" y="22199"/>
                  </a:lnTo>
                  <a:lnTo>
                    <a:pt x="395439" y="22796"/>
                  </a:lnTo>
                  <a:lnTo>
                    <a:pt x="395198" y="24638"/>
                  </a:lnTo>
                  <a:lnTo>
                    <a:pt x="395173" y="25222"/>
                  </a:lnTo>
                </a:path>
                <a:path w="838200" h="2495550" extrusionOk="0">
                  <a:moveTo>
                    <a:pt x="460248" y="52933"/>
                  </a:moveTo>
                  <a:lnTo>
                    <a:pt x="459028" y="51727"/>
                  </a:lnTo>
                  <a:lnTo>
                    <a:pt x="459028" y="49745"/>
                  </a:lnTo>
                  <a:lnTo>
                    <a:pt x="460248" y="48539"/>
                  </a:lnTo>
                  <a:lnTo>
                    <a:pt x="461759" y="46939"/>
                  </a:lnTo>
                  <a:lnTo>
                    <a:pt x="464286" y="46939"/>
                  </a:lnTo>
                  <a:lnTo>
                    <a:pt x="465797" y="48501"/>
                  </a:lnTo>
                  <a:lnTo>
                    <a:pt x="467791" y="50393"/>
                  </a:lnTo>
                  <a:lnTo>
                    <a:pt x="467791" y="53517"/>
                  </a:lnTo>
                  <a:lnTo>
                    <a:pt x="465797" y="55422"/>
                  </a:lnTo>
                  <a:lnTo>
                    <a:pt x="463423" y="57835"/>
                  </a:lnTo>
                  <a:lnTo>
                    <a:pt x="459511" y="57899"/>
                  </a:lnTo>
                  <a:lnTo>
                    <a:pt x="457161" y="55473"/>
                  </a:lnTo>
                  <a:lnTo>
                    <a:pt x="454075" y="52451"/>
                  </a:lnTo>
                  <a:lnTo>
                    <a:pt x="454152" y="47599"/>
                  </a:lnTo>
                  <a:lnTo>
                    <a:pt x="457161" y="44577"/>
                  </a:lnTo>
                  <a:lnTo>
                    <a:pt x="460883" y="40830"/>
                  </a:lnTo>
                  <a:lnTo>
                    <a:pt x="466979" y="40830"/>
                  </a:lnTo>
                  <a:lnTo>
                    <a:pt x="470750" y="44577"/>
                  </a:lnTo>
                  <a:lnTo>
                    <a:pt x="475411" y="49276"/>
                  </a:lnTo>
                  <a:lnTo>
                    <a:pt x="475335" y="56857"/>
                  </a:lnTo>
                  <a:lnTo>
                    <a:pt x="470674" y="61480"/>
                  </a:lnTo>
                  <a:lnTo>
                    <a:pt x="464820" y="67386"/>
                  </a:lnTo>
                  <a:lnTo>
                    <a:pt x="455396" y="67386"/>
                  </a:lnTo>
                  <a:lnTo>
                    <a:pt x="449478" y="61518"/>
                  </a:lnTo>
                  <a:lnTo>
                    <a:pt x="445356" y="55338"/>
                  </a:lnTo>
                  <a:lnTo>
                    <a:pt x="443982" y="48296"/>
                  </a:lnTo>
                  <a:lnTo>
                    <a:pt x="445356" y="41243"/>
                  </a:lnTo>
                  <a:lnTo>
                    <a:pt x="449478" y="35026"/>
                  </a:lnTo>
                  <a:lnTo>
                    <a:pt x="457239" y="29883"/>
                  </a:lnTo>
                  <a:lnTo>
                    <a:pt x="466072" y="28168"/>
                  </a:lnTo>
                  <a:lnTo>
                    <a:pt x="474908" y="29883"/>
                  </a:lnTo>
                  <a:lnTo>
                    <a:pt x="482676" y="35026"/>
                  </a:lnTo>
                  <a:lnTo>
                    <a:pt x="493047" y="49324"/>
                  </a:lnTo>
                  <a:lnTo>
                    <a:pt x="494923" y="59113"/>
                  </a:lnTo>
                  <a:lnTo>
                    <a:pt x="486882" y="68914"/>
                  </a:lnTo>
                  <a:lnTo>
                    <a:pt x="467499" y="83248"/>
                  </a:lnTo>
                  <a:lnTo>
                    <a:pt x="750176" y="289725"/>
                  </a:lnTo>
                  <a:lnTo>
                    <a:pt x="837603" y="289699"/>
                  </a:lnTo>
                  <a:lnTo>
                    <a:pt x="837628" y="317373"/>
                  </a:lnTo>
                  <a:lnTo>
                    <a:pt x="820166" y="404736"/>
                  </a:lnTo>
                  <a:lnTo>
                    <a:pt x="820966" y="2494076"/>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5" name="Google Shape;75;p1"/>
            <p:cNvPicPr preferRelativeResize="0"/>
            <p:nvPr/>
          </p:nvPicPr>
          <p:blipFill rotWithShape="1">
            <a:blip r:embed="rId15">
              <a:alphaModFix/>
            </a:blip>
            <a:srcRect/>
            <a:stretch/>
          </p:blipFill>
          <p:spPr>
            <a:xfrm>
              <a:off x="4971262" y="6581652"/>
              <a:ext cx="117614" cy="223909"/>
            </a:xfrm>
            <a:prstGeom prst="rect">
              <a:avLst/>
            </a:prstGeom>
            <a:noFill/>
            <a:ln>
              <a:noFill/>
            </a:ln>
          </p:spPr>
        </p:pic>
        <p:sp>
          <p:nvSpPr>
            <p:cNvPr id="76" name="Google Shape;76;p1"/>
            <p:cNvSpPr/>
            <p:nvPr/>
          </p:nvSpPr>
          <p:spPr>
            <a:xfrm>
              <a:off x="4599686" y="6748932"/>
              <a:ext cx="837565" cy="749300"/>
            </a:xfrm>
            <a:custGeom>
              <a:avLst/>
              <a:gdLst/>
              <a:ahLst/>
              <a:cxnLst/>
              <a:rect l="l" t="t" r="r" b="b"/>
              <a:pathLst>
                <a:path w="837564" h="749300" extrusionOk="0">
                  <a:moveTo>
                    <a:pt x="0" y="251040"/>
                  </a:moveTo>
                  <a:lnTo>
                    <a:pt x="102946" y="250977"/>
                  </a:lnTo>
                  <a:lnTo>
                    <a:pt x="378548" y="47218"/>
                  </a:lnTo>
                </a:path>
                <a:path w="837564" h="749300" extrusionOk="0">
                  <a:moveTo>
                    <a:pt x="837476" y="250672"/>
                  </a:moveTo>
                  <a:lnTo>
                    <a:pt x="734504" y="250723"/>
                  </a:lnTo>
                  <a:lnTo>
                    <a:pt x="458774" y="47218"/>
                  </a:lnTo>
                </a:path>
                <a:path w="837564" h="749300" extrusionOk="0">
                  <a:moveTo>
                    <a:pt x="82473" y="164515"/>
                  </a:moveTo>
                  <a:lnTo>
                    <a:pt x="79743" y="162166"/>
                  </a:lnTo>
                  <a:lnTo>
                    <a:pt x="75603" y="162471"/>
                  </a:lnTo>
                  <a:lnTo>
                    <a:pt x="73304" y="165239"/>
                  </a:lnTo>
                  <a:lnTo>
                    <a:pt x="70307" y="168681"/>
                  </a:lnTo>
                  <a:lnTo>
                    <a:pt x="70688" y="173824"/>
                  </a:lnTo>
                  <a:lnTo>
                    <a:pt x="74155" y="176695"/>
                  </a:lnTo>
                  <a:lnTo>
                    <a:pt x="78447" y="180428"/>
                  </a:lnTo>
                  <a:lnTo>
                    <a:pt x="84861" y="179908"/>
                  </a:lnTo>
                  <a:lnTo>
                    <a:pt x="88544" y="175615"/>
                  </a:lnTo>
                  <a:lnTo>
                    <a:pt x="93129" y="170268"/>
                  </a:lnTo>
                  <a:lnTo>
                    <a:pt x="92519" y="162217"/>
                  </a:lnTo>
                  <a:lnTo>
                    <a:pt x="87134" y="157657"/>
                  </a:lnTo>
                  <a:lnTo>
                    <a:pt x="81612" y="154550"/>
                  </a:lnTo>
                  <a:lnTo>
                    <a:pt x="75533" y="153839"/>
                  </a:lnTo>
                  <a:lnTo>
                    <a:pt x="69625" y="155470"/>
                  </a:lnTo>
                  <a:lnTo>
                    <a:pt x="64617" y="159384"/>
                  </a:lnTo>
                  <a:lnTo>
                    <a:pt x="60771" y="166293"/>
                  </a:lnTo>
                  <a:lnTo>
                    <a:pt x="59909" y="173883"/>
                  </a:lnTo>
                  <a:lnTo>
                    <a:pt x="61956" y="181257"/>
                  </a:lnTo>
                  <a:lnTo>
                    <a:pt x="66840" y="187515"/>
                  </a:lnTo>
                  <a:lnTo>
                    <a:pt x="66840" y="197942"/>
                  </a:lnTo>
                  <a:lnTo>
                    <a:pt x="47345" y="210515"/>
                  </a:lnTo>
                  <a:lnTo>
                    <a:pt x="47269" y="222529"/>
                  </a:lnTo>
                </a:path>
                <a:path w="837564" h="749300" extrusionOk="0">
                  <a:moveTo>
                    <a:pt x="67576" y="156870"/>
                  </a:moveTo>
                  <a:lnTo>
                    <a:pt x="67576" y="144246"/>
                  </a:lnTo>
                  <a:lnTo>
                    <a:pt x="105435" y="144246"/>
                  </a:lnTo>
                  <a:lnTo>
                    <a:pt x="105435" y="173812"/>
                  </a:lnTo>
                  <a:lnTo>
                    <a:pt x="119138" y="173812"/>
                  </a:lnTo>
                  <a:lnTo>
                    <a:pt x="353263" y="88"/>
                  </a:lnTo>
                </a:path>
                <a:path w="837564" h="749300" extrusionOk="0">
                  <a:moveTo>
                    <a:pt x="754570" y="164249"/>
                  </a:moveTo>
                  <a:lnTo>
                    <a:pt x="757288" y="161924"/>
                  </a:lnTo>
                  <a:lnTo>
                    <a:pt x="761441" y="162217"/>
                  </a:lnTo>
                  <a:lnTo>
                    <a:pt x="763790" y="164998"/>
                  </a:lnTo>
                  <a:lnTo>
                    <a:pt x="766737" y="168389"/>
                  </a:lnTo>
                  <a:lnTo>
                    <a:pt x="766330" y="173532"/>
                  </a:lnTo>
                  <a:lnTo>
                    <a:pt x="762914" y="176517"/>
                  </a:lnTo>
                  <a:lnTo>
                    <a:pt x="758596" y="180124"/>
                  </a:lnTo>
                  <a:lnTo>
                    <a:pt x="752182" y="179641"/>
                  </a:lnTo>
                  <a:lnTo>
                    <a:pt x="748487" y="175348"/>
                  </a:lnTo>
                  <a:lnTo>
                    <a:pt x="743864" y="170002"/>
                  </a:lnTo>
                  <a:lnTo>
                    <a:pt x="744550" y="162039"/>
                  </a:lnTo>
                  <a:lnTo>
                    <a:pt x="749808" y="157378"/>
                  </a:lnTo>
                  <a:lnTo>
                    <a:pt x="755385" y="154285"/>
                  </a:lnTo>
                  <a:lnTo>
                    <a:pt x="761474" y="153579"/>
                  </a:lnTo>
                  <a:lnTo>
                    <a:pt x="767365" y="155204"/>
                  </a:lnTo>
                  <a:lnTo>
                    <a:pt x="772350" y="159105"/>
                  </a:lnTo>
                  <a:lnTo>
                    <a:pt x="776217" y="165992"/>
                  </a:lnTo>
                  <a:lnTo>
                    <a:pt x="777105" y="173583"/>
                  </a:lnTo>
                  <a:lnTo>
                    <a:pt x="775084" y="180965"/>
                  </a:lnTo>
                  <a:lnTo>
                    <a:pt x="770229" y="187223"/>
                  </a:lnTo>
                  <a:lnTo>
                    <a:pt x="770229" y="197650"/>
                  </a:lnTo>
                  <a:lnTo>
                    <a:pt x="789736" y="210248"/>
                  </a:lnTo>
                  <a:lnTo>
                    <a:pt x="789774" y="222300"/>
                  </a:lnTo>
                </a:path>
                <a:path w="837564" h="749300" extrusionOk="0">
                  <a:moveTo>
                    <a:pt x="769429" y="156540"/>
                  </a:moveTo>
                  <a:lnTo>
                    <a:pt x="769416" y="143954"/>
                  </a:lnTo>
                  <a:lnTo>
                    <a:pt x="731634" y="144017"/>
                  </a:lnTo>
                  <a:lnTo>
                    <a:pt x="731634" y="173532"/>
                  </a:lnTo>
                  <a:lnTo>
                    <a:pt x="717931" y="173532"/>
                  </a:lnTo>
                  <a:lnTo>
                    <a:pt x="483666" y="0"/>
                  </a:lnTo>
                </a:path>
                <a:path w="837564" h="749300" extrusionOk="0">
                  <a:moveTo>
                    <a:pt x="380555" y="48704"/>
                  </a:moveTo>
                  <a:lnTo>
                    <a:pt x="396773" y="105854"/>
                  </a:lnTo>
                </a:path>
                <a:path w="837564" h="749300" extrusionOk="0">
                  <a:moveTo>
                    <a:pt x="456971" y="48704"/>
                  </a:moveTo>
                  <a:lnTo>
                    <a:pt x="440715" y="105778"/>
                  </a:lnTo>
                </a:path>
                <a:path w="837564" h="749300" extrusionOk="0">
                  <a:moveTo>
                    <a:pt x="441083" y="109308"/>
                  </a:moveTo>
                  <a:lnTo>
                    <a:pt x="439343" y="114842"/>
                  </a:lnTo>
                  <a:lnTo>
                    <a:pt x="434555" y="119367"/>
                  </a:lnTo>
                  <a:lnTo>
                    <a:pt x="427453" y="122424"/>
                  </a:lnTo>
                  <a:lnTo>
                    <a:pt x="418769" y="123558"/>
                  </a:lnTo>
                  <a:lnTo>
                    <a:pt x="410081" y="122440"/>
                  </a:lnTo>
                  <a:lnTo>
                    <a:pt x="402986" y="119391"/>
                  </a:lnTo>
                  <a:lnTo>
                    <a:pt x="398192" y="114862"/>
                  </a:lnTo>
                  <a:lnTo>
                    <a:pt x="396405" y="109308"/>
                  </a:lnTo>
                  <a:lnTo>
                    <a:pt x="398191" y="103736"/>
                  </a:lnTo>
                  <a:lnTo>
                    <a:pt x="402980" y="99191"/>
                  </a:lnTo>
                  <a:lnTo>
                    <a:pt x="410060" y="96130"/>
                  </a:lnTo>
                  <a:lnTo>
                    <a:pt x="418719" y="95008"/>
                  </a:lnTo>
                  <a:lnTo>
                    <a:pt x="427426" y="96114"/>
                  </a:lnTo>
                  <a:lnTo>
                    <a:pt x="434535" y="99177"/>
                  </a:lnTo>
                  <a:lnTo>
                    <a:pt x="439326" y="103731"/>
                  </a:lnTo>
                  <a:lnTo>
                    <a:pt x="441083" y="109308"/>
                  </a:lnTo>
                  <a:close/>
                </a:path>
                <a:path w="837564" h="749300" extrusionOk="0">
                  <a:moveTo>
                    <a:pt x="112318" y="263410"/>
                  </a:moveTo>
                  <a:lnTo>
                    <a:pt x="26670" y="263410"/>
                  </a:lnTo>
                  <a:lnTo>
                    <a:pt x="26670" y="281101"/>
                  </a:lnTo>
                  <a:lnTo>
                    <a:pt x="119583" y="281101"/>
                  </a:lnTo>
                </a:path>
                <a:path w="837564" h="749300" extrusionOk="0">
                  <a:moveTo>
                    <a:pt x="141173" y="276986"/>
                  </a:moveTo>
                  <a:lnTo>
                    <a:pt x="143598" y="281254"/>
                  </a:lnTo>
                  <a:lnTo>
                    <a:pt x="142100" y="286664"/>
                  </a:lnTo>
                  <a:lnTo>
                    <a:pt x="137795" y="289140"/>
                  </a:lnTo>
                  <a:lnTo>
                    <a:pt x="133604" y="291503"/>
                  </a:lnTo>
                  <a:lnTo>
                    <a:pt x="128155" y="290055"/>
                  </a:lnTo>
                  <a:lnTo>
                    <a:pt x="125755" y="285826"/>
                  </a:lnTo>
                  <a:lnTo>
                    <a:pt x="108940" y="256438"/>
                  </a:lnTo>
                  <a:lnTo>
                    <a:pt x="106464" y="252133"/>
                  </a:lnTo>
                  <a:lnTo>
                    <a:pt x="107962" y="246710"/>
                  </a:lnTo>
                  <a:lnTo>
                    <a:pt x="112242" y="244335"/>
                  </a:lnTo>
                  <a:lnTo>
                    <a:pt x="116459" y="241858"/>
                  </a:lnTo>
                  <a:lnTo>
                    <a:pt x="121881" y="243357"/>
                  </a:lnTo>
                  <a:lnTo>
                    <a:pt x="124333" y="247624"/>
                  </a:lnTo>
                  <a:lnTo>
                    <a:pt x="141173" y="276986"/>
                  </a:lnTo>
                  <a:close/>
                </a:path>
                <a:path w="837564" h="749300" extrusionOk="0">
                  <a:moveTo>
                    <a:pt x="186855" y="244322"/>
                  </a:moveTo>
                  <a:lnTo>
                    <a:pt x="189255" y="248589"/>
                  </a:lnTo>
                  <a:lnTo>
                    <a:pt x="187756" y="253923"/>
                  </a:lnTo>
                  <a:lnTo>
                    <a:pt x="183553" y="256400"/>
                  </a:lnTo>
                  <a:lnTo>
                    <a:pt x="179324" y="258838"/>
                  </a:lnTo>
                  <a:lnTo>
                    <a:pt x="173850" y="257340"/>
                  </a:lnTo>
                  <a:lnTo>
                    <a:pt x="171450" y="253098"/>
                  </a:lnTo>
                  <a:lnTo>
                    <a:pt x="154622" y="223685"/>
                  </a:lnTo>
                  <a:lnTo>
                    <a:pt x="152247" y="219455"/>
                  </a:lnTo>
                  <a:lnTo>
                    <a:pt x="153720" y="214045"/>
                  </a:lnTo>
                  <a:lnTo>
                    <a:pt x="157924" y="211581"/>
                  </a:lnTo>
                  <a:lnTo>
                    <a:pt x="162217" y="209168"/>
                  </a:lnTo>
                  <a:lnTo>
                    <a:pt x="167627" y="210642"/>
                  </a:lnTo>
                  <a:lnTo>
                    <a:pt x="170053" y="214922"/>
                  </a:lnTo>
                  <a:lnTo>
                    <a:pt x="186855" y="244322"/>
                  </a:lnTo>
                  <a:close/>
                </a:path>
                <a:path w="837564" h="749300" extrusionOk="0">
                  <a:moveTo>
                    <a:pt x="231800" y="210464"/>
                  </a:moveTo>
                  <a:lnTo>
                    <a:pt x="234238" y="214680"/>
                  </a:lnTo>
                  <a:lnTo>
                    <a:pt x="232778" y="220129"/>
                  </a:lnTo>
                  <a:lnTo>
                    <a:pt x="228536" y="222529"/>
                  </a:lnTo>
                  <a:lnTo>
                    <a:pt x="224218" y="224942"/>
                  </a:lnTo>
                  <a:lnTo>
                    <a:pt x="218782" y="223469"/>
                  </a:lnTo>
                  <a:lnTo>
                    <a:pt x="216420" y="219214"/>
                  </a:lnTo>
                  <a:lnTo>
                    <a:pt x="199580" y="189814"/>
                  </a:lnTo>
                  <a:lnTo>
                    <a:pt x="197116" y="185585"/>
                  </a:lnTo>
                  <a:lnTo>
                    <a:pt x="198640" y="180174"/>
                  </a:lnTo>
                  <a:lnTo>
                    <a:pt x="202933" y="177736"/>
                  </a:lnTo>
                  <a:lnTo>
                    <a:pt x="207149" y="175298"/>
                  </a:lnTo>
                  <a:lnTo>
                    <a:pt x="212547" y="176783"/>
                  </a:lnTo>
                  <a:lnTo>
                    <a:pt x="214998" y="181025"/>
                  </a:lnTo>
                  <a:lnTo>
                    <a:pt x="231800" y="210464"/>
                  </a:lnTo>
                  <a:close/>
                </a:path>
                <a:path w="837564" h="749300" extrusionOk="0">
                  <a:moveTo>
                    <a:pt x="277126" y="177342"/>
                  </a:moveTo>
                  <a:lnTo>
                    <a:pt x="279552" y="181571"/>
                  </a:lnTo>
                  <a:lnTo>
                    <a:pt x="278066" y="186982"/>
                  </a:lnTo>
                  <a:lnTo>
                    <a:pt x="273824" y="189445"/>
                  </a:lnTo>
                  <a:lnTo>
                    <a:pt x="269557" y="191833"/>
                  </a:lnTo>
                  <a:lnTo>
                    <a:pt x="264160" y="190411"/>
                  </a:lnTo>
                  <a:lnTo>
                    <a:pt x="261785" y="186118"/>
                  </a:lnTo>
                  <a:lnTo>
                    <a:pt x="244881" y="156730"/>
                  </a:lnTo>
                  <a:lnTo>
                    <a:pt x="242493" y="152450"/>
                  </a:lnTo>
                  <a:lnTo>
                    <a:pt x="243954" y="147027"/>
                  </a:lnTo>
                  <a:lnTo>
                    <a:pt x="248208" y="144652"/>
                  </a:lnTo>
                  <a:lnTo>
                    <a:pt x="252501" y="142214"/>
                  </a:lnTo>
                  <a:lnTo>
                    <a:pt x="257835" y="143649"/>
                  </a:lnTo>
                  <a:lnTo>
                    <a:pt x="260286" y="147942"/>
                  </a:lnTo>
                  <a:lnTo>
                    <a:pt x="277126" y="177342"/>
                  </a:lnTo>
                  <a:close/>
                </a:path>
                <a:path w="837564" h="749300" extrusionOk="0">
                  <a:moveTo>
                    <a:pt x="322846" y="143865"/>
                  </a:moveTo>
                  <a:lnTo>
                    <a:pt x="325310" y="148069"/>
                  </a:lnTo>
                  <a:lnTo>
                    <a:pt x="323824" y="153492"/>
                  </a:lnTo>
                  <a:lnTo>
                    <a:pt x="319519" y="155943"/>
                  </a:lnTo>
                  <a:lnTo>
                    <a:pt x="315277" y="158356"/>
                  </a:lnTo>
                  <a:lnTo>
                    <a:pt x="309867" y="156883"/>
                  </a:lnTo>
                  <a:lnTo>
                    <a:pt x="307441" y="152590"/>
                  </a:lnTo>
                  <a:lnTo>
                    <a:pt x="290614" y="123228"/>
                  </a:lnTo>
                  <a:lnTo>
                    <a:pt x="288188" y="118973"/>
                  </a:lnTo>
                  <a:lnTo>
                    <a:pt x="289648" y="113550"/>
                  </a:lnTo>
                  <a:lnTo>
                    <a:pt x="293916" y="111112"/>
                  </a:lnTo>
                  <a:lnTo>
                    <a:pt x="298145" y="108699"/>
                  </a:lnTo>
                  <a:lnTo>
                    <a:pt x="303530" y="110159"/>
                  </a:lnTo>
                  <a:lnTo>
                    <a:pt x="305968" y="114426"/>
                  </a:lnTo>
                  <a:lnTo>
                    <a:pt x="322846" y="143865"/>
                  </a:lnTo>
                  <a:close/>
                </a:path>
                <a:path w="837564" h="749300" extrusionOk="0">
                  <a:moveTo>
                    <a:pt x="367385" y="111137"/>
                  </a:moveTo>
                  <a:lnTo>
                    <a:pt x="369798" y="115366"/>
                  </a:lnTo>
                  <a:lnTo>
                    <a:pt x="368300" y="120776"/>
                  </a:lnTo>
                  <a:lnTo>
                    <a:pt x="364045" y="123228"/>
                  </a:lnTo>
                  <a:lnTo>
                    <a:pt x="359803" y="125641"/>
                  </a:lnTo>
                  <a:lnTo>
                    <a:pt x="354431" y="124167"/>
                  </a:lnTo>
                  <a:lnTo>
                    <a:pt x="351980" y="119913"/>
                  </a:lnTo>
                  <a:lnTo>
                    <a:pt x="335165" y="90538"/>
                  </a:lnTo>
                  <a:lnTo>
                    <a:pt x="332765" y="86283"/>
                  </a:lnTo>
                  <a:lnTo>
                    <a:pt x="334162" y="80848"/>
                  </a:lnTo>
                  <a:lnTo>
                    <a:pt x="338455" y="78435"/>
                  </a:lnTo>
                  <a:lnTo>
                    <a:pt x="342709" y="75945"/>
                  </a:lnTo>
                  <a:lnTo>
                    <a:pt x="348119" y="77495"/>
                  </a:lnTo>
                  <a:lnTo>
                    <a:pt x="350570" y="81724"/>
                  </a:lnTo>
                  <a:lnTo>
                    <a:pt x="367385" y="111137"/>
                  </a:lnTo>
                  <a:close/>
                </a:path>
                <a:path w="837564" h="749300" extrusionOk="0">
                  <a:moveTo>
                    <a:pt x="353580" y="85813"/>
                  </a:moveTo>
                  <a:lnTo>
                    <a:pt x="384048" y="63245"/>
                  </a:lnTo>
                </a:path>
                <a:path w="837564" h="749300" extrusionOk="0">
                  <a:moveTo>
                    <a:pt x="309194" y="118783"/>
                  </a:moveTo>
                  <a:lnTo>
                    <a:pt x="338836" y="97078"/>
                  </a:lnTo>
                </a:path>
                <a:path w="837564" h="749300" extrusionOk="0">
                  <a:moveTo>
                    <a:pt x="263715" y="152539"/>
                  </a:moveTo>
                  <a:lnTo>
                    <a:pt x="294106" y="130073"/>
                  </a:lnTo>
                </a:path>
                <a:path w="837564" h="749300" extrusionOk="0">
                  <a:moveTo>
                    <a:pt x="218084" y="186042"/>
                  </a:moveTo>
                  <a:lnTo>
                    <a:pt x="248627" y="163423"/>
                  </a:lnTo>
                </a:path>
                <a:path w="837564" h="749300" extrusionOk="0">
                  <a:moveTo>
                    <a:pt x="172948" y="219455"/>
                  </a:moveTo>
                  <a:lnTo>
                    <a:pt x="203174" y="197065"/>
                  </a:lnTo>
                </a:path>
                <a:path w="837564" h="749300" extrusionOk="0">
                  <a:moveTo>
                    <a:pt x="127762" y="252869"/>
                  </a:moveTo>
                  <a:lnTo>
                    <a:pt x="158407" y="230238"/>
                  </a:lnTo>
                </a:path>
                <a:path w="837564" h="749300" extrusionOk="0">
                  <a:moveTo>
                    <a:pt x="725436" y="263131"/>
                  </a:moveTo>
                  <a:lnTo>
                    <a:pt x="811161" y="263131"/>
                  </a:lnTo>
                  <a:lnTo>
                    <a:pt x="811110" y="280796"/>
                  </a:lnTo>
                  <a:lnTo>
                    <a:pt x="752563" y="280796"/>
                  </a:lnTo>
                </a:path>
                <a:path w="837564" h="749300" extrusionOk="0">
                  <a:moveTo>
                    <a:pt x="696645" y="276809"/>
                  </a:moveTo>
                  <a:lnTo>
                    <a:pt x="694258" y="281038"/>
                  </a:lnTo>
                  <a:lnTo>
                    <a:pt x="695718" y="286486"/>
                  </a:lnTo>
                  <a:lnTo>
                    <a:pt x="699909" y="288848"/>
                  </a:lnTo>
                  <a:lnTo>
                    <a:pt x="704227" y="291287"/>
                  </a:lnTo>
                  <a:lnTo>
                    <a:pt x="709650" y="289826"/>
                  </a:lnTo>
                  <a:lnTo>
                    <a:pt x="712050" y="285559"/>
                  </a:lnTo>
                  <a:lnTo>
                    <a:pt x="728891" y="256209"/>
                  </a:lnTo>
                  <a:lnTo>
                    <a:pt x="731380" y="251917"/>
                  </a:lnTo>
                  <a:lnTo>
                    <a:pt x="729818" y="246468"/>
                  </a:lnTo>
                  <a:lnTo>
                    <a:pt x="725538" y="244081"/>
                  </a:lnTo>
                  <a:lnTo>
                    <a:pt x="721271" y="241642"/>
                  </a:lnTo>
                  <a:lnTo>
                    <a:pt x="715886" y="243116"/>
                  </a:lnTo>
                  <a:lnTo>
                    <a:pt x="713447" y="247408"/>
                  </a:lnTo>
                  <a:lnTo>
                    <a:pt x="696645" y="276809"/>
                  </a:lnTo>
                  <a:close/>
                </a:path>
                <a:path w="837564" h="749300" extrusionOk="0">
                  <a:moveTo>
                    <a:pt x="650913" y="244119"/>
                  </a:moveTo>
                  <a:lnTo>
                    <a:pt x="648525" y="248373"/>
                  </a:lnTo>
                  <a:lnTo>
                    <a:pt x="649947" y="253796"/>
                  </a:lnTo>
                  <a:lnTo>
                    <a:pt x="654253" y="256209"/>
                  </a:lnTo>
                  <a:lnTo>
                    <a:pt x="658482" y="258660"/>
                  </a:lnTo>
                  <a:lnTo>
                    <a:pt x="663917" y="257149"/>
                  </a:lnTo>
                  <a:lnTo>
                    <a:pt x="666292" y="252882"/>
                  </a:lnTo>
                  <a:lnTo>
                    <a:pt x="683120" y="223507"/>
                  </a:lnTo>
                  <a:lnTo>
                    <a:pt x="685546" y="219227"/>
                  </a:lnTo>
                  <a:lnTo>
                    <a:pt x="684060" y="213829"/>
                  </a:lnTo>
                  <a:lnTo>
                    <a:pt x="679818" y="211404"/>
                  </a:lnTo>
                  <a:lnTo>
                    <a:pt x="675525" y="208978"/>
                  </a:lnTo>
                  <a:lnTo>
                    <a:pt x="670153" y="210502"/>
                  </a:lnTo>
                  <a:lnTo>
                    <a:pt x="667689" y="214693"/>
                  </a:lnTo>
                  <a:lnTo>
                    <a:pt x="650913" y="244119"/>
                  </a:lnTo>
                  <a:close/>
                </a:path>
                <a:path w="837564" h="749300" extrusionOk="0">
                  <a:moveTo>
                    <a:pt x="605917" y="210248"/>
                  </a:moveTo>
                  <a:lnTo>
                    <a:pt x="603516" y="214553"/>
                  </a:lnTo>
                  <a:lnTo>
                    <a:pt x="605040" y="219989"/>
                  </a:lnTo>
                  <a:lnTo>
                    <a:pt x="609282" y="222351"/>
                  </a:lnTo>
                  <a:lnTo>
                    <a:pt x="613486" y="224764"/>
                  </a:lnTo>
                  <a:lnTo>
                    <a:pt x="618959" y="223329"/>
                  </a:lnTo>
                  <a:lnTo>
                    <a:pt x="621372" y="219049"/>
                  </a:lnTo>
                  <a:lnTo>
                    <a:pt x="638149" y="189636"/>
                  </a:lnTo>
                  <a:lnTo>
                    <a:pt x="640575" y="185394"/>
                  </a:lnTo>
                  <a:lnTo>
                    <a:pt x="639064" y="179971"/>
                  </a:lnTo>
                  <a:lnTo>
                    <a:pt x="634847" y="177533"/>
                  </a:lnTo>
                  <a:lnTo>
                    <a:pt x="630605" y="175120"/>
                  </a:lnTo>
                  <a:lnTo>
                    <a:pt x="625182" y="176593"/>
                  </a:lnTo>
                  <a:lnTo>
                    <a:pt x="622731" y="180886"/>
                  </a:lnTo>
                  <a:lnTo>
                    <a:pt x="605917" y="210248"/>
                  </a:lnTo>
                  <a:close/>
                </a:path>
                <a:path w="837564" h="749300" extrusionOk="0">
                  <a:moveTo>
                    <a:pt x="560590" y="177228"/>
                  </a:moveTo>
                  <a:lnTo>
                    <a:pt x="558165" y="181470"/>
                  </a:lnTo>
                  <a:lnTo>
                    <a:pt x="559663" y="186918"/>
                  </a:lnTo>
                  <a:lnTo>
                    <a:pt x="563994" y="189331"/>
                  </a:lnTo>
                  <a:lnTo>
                    <a:pt x="568223" y="191782"/>
                  </a:lnTo>
                  <a:lnTo>
                    <a:pt x="573582" y="190284"/>
                  </a:lnTo>
                  <a:lnTo>
                    <a:pt x="576033" y="186042"/>
                  </a:lnTo>
                  <a:lnTo>
                    <a:pt x="592848" y="156603"/>
                  </a:lnTo>
                  <a:lnTo>
                    <a:pt x="595249" y="152323"/>
                  </a:lnTo>
                  <a:lnTo>
                    <a:pt x="593763" y="146938"/>
                  </a:lnTo>
                  <a:lnTo>
                    <a:pt x="589572" y="144500"/>
                  </a:lnTo>
                  <a:lnTo>
                    <a:pt x="585228" y="142087"/>
                  </a:lnTo>
                  <a:lnTo>
                    <a:pt x="579780" y="143548"/>
                  </a:lnTo>
                  <a:lnTo>
                    <a:pt x="577329" y="147789"/>
                  </a:lnTo>
                  <a:lnTo>
                    <a:pt x="560590" y="177228"/>
                  </a:lnTo>
                  <a:close/>
                </a:path>
                <a:path w="837564" h="749300" extrusionOk="0">
                  <a:moveTo>
                    <a:pt x="514845" y="143776"/>
                  </a:moveTo>
                  <a:lnTo>
                    <a:pt x="512419" y="148018"/>
                  </a:lnTo>
                  <a:lnTo>
                    <a:pt x="513930" y="153454"/>
                  </a:lnTo>
                  <a:lnTo>
                    <a:pt x="518198" y="155879"/>
                  </a:lnTo>
                  <a:lnTo>
                    <a:pt x="522414" y="158280"/>
                  </a:lnTo>
                  <a:lnTo>
                    <a:pt x="527875" y="156756"/>
                  </a:lnTo>
                  <a:lnTo>
                    <a:pt x="530263" y="152514"/>
                  </a:lnTo>
                  <a:lnTo>
                    <a:pt x="547052" y="123101"/>
                  </a:lnTo>
                  <a:lnTo>
                    <a:pt x="549465" y="118871"/>
                  </a:lnTo>
                  <a:lnTo>
                    <a:pt x="548005" y="113461"/>
                  </a:lnTo>
                  <a:lnTo>
                    <a:pt x="543763" y="111048"/>
                  </a:lnTo>
                  <a:lnTo>
                    <a:pt x="539483" y="108623"/>
                  </a:lnTo>
                  <a:lnTo>
                    <a:pt x="534060" y="110096"/>
                  </a:lnTo>
                  <a:lnTo>
                    <a:pt x="531647" y="114363"/>
                  </a:lnTo>
                  <a:lnTo>
                    <a:pt x="514845" y="143776"/>
                  </a:lnTo>
                  <a:close/>
                </a:path>
                <a:path w="837564" h="749300" extrusionOk="0">
                  <a:moveTo>
                    <a:pt x="470281" y="111074"/>
                  </a:moveTo>
                  <a:lnTo>
                    <a:pt x="467893" y="115366"/>
                  </a:lnTo>
                  <a:lnTo>
                    <a:pt x="469328" y="120789"/>
                  </a:lnTo>
                  <a:lnTo>
                    <a:pt x="473621" y="123202"/>
                  </a:lnTo>
                  <a:lnTo>
                    <a:pt x="477837" y="125615"/>
                  </a:lnTo>
                  <a:lnTo>
                    <a:pt x="483273" y="124104"/>
                  </a:lnTo>
                  <a:lnTo>
                    <a:pt x="485711" y="119875"/>
                  </a:lnTo>
                  <a:lnTo>
                    <a:pt x="502488" y="90474"/>
                  </a:lnTo>
                  <a:lnTo>
                    <a:pt x="504901" y="86182"/>
                  </a:lnTo>
                  <a:lnTo>
                    <a:pt x="503478" y="80848"/>
                  </a:lnTo>
                  <a:lnTo>
                    <a:pt x="499173" y="78371"/>
                  </a:lnTo>
                  <a:lnTo>
                    <a:pt x="494944" y="75933"/>
                  </a:lnTo>
                  <a:lnTo>
                    <a:pt x="489508" y="77406"/>
                  </a:lnTo>
                  <a:lnTo>
                    <a:pt x="487133" y="81686"/>
                  </a:lnTo>
                  <a:lnTo>
                    <a:pt x="470281" y="111074"/>
                  </a:lnTo>
                  <a:close/>
                </a:path>
                <a:path w="837564" h="749300" extrusionOk="0">
                  <a:moveTo>
                    <a:pt x="484060" y="85788"/>
                  </a:moveTo>
                  <a:lnTo>
                    <a:pt x="453580" y="63182"/>
                  </a:lnTo>
                </a:path>
                <a:path w="837564" h="749300" extrusionOk="0">
                  <a:moveTo>
                    <a:pt x="528447" y="118656"/>
                  </a:moveTo>
                  <a:lnTo>
                    <a:pt x="498856" y="97027"/>
                  </a:lnTo>
                </a:path>
                <a:path w="837564" h="749300" extrusionOk="0">
                  <a:moveTo>
                    <a:pt x="574040" y="152425"/>
                  </a:moveTo>
                  <a:lnTo>
                    <a:pt x="543585" y="129984"/>
                  </a:lnTo>
                </a:path>
                <a:path w="837564" h="749300" extrusionOk="0">
                  <a:moveTo>
                    <a:pt x="619620" y="185851"/>
                  </a:moveTo>
                  <a:lnTo>
                    <a:pt x="589076" y="163271"/>
                  </a:lnTo>
                </a:path>
                <a:path w="837564" h="749300" extrusionOk="0">
                  <a:moveTo>
                    <a:pt x="664819" y="219214"/>
                  </a:moveTo>
                  <a:lnTo>
                    <a:pt x="634568" y="196875"/>
                  </a:lnTo>
                </a:path>
                <a:path w="837564" h="749300" extrusionOk="0">
                  <a:moveTo>
                    <a:pt x="710095" y="252729"/>
                  </a:moveTo>
                  <a:lnTo>
                    <a:pt x="679399" y="229996"/>
                  </a:lnTo>
                </a:path>
                <a:path w="837564" h="749300" extrusionOk="0">
                  <a:moveTo>
                    <a:pt x="122961" y="291274"/>
                  </a:moveTo>
                  <a:lnTo>
                    <a:pt x="37109" y="291299"/>
                  </a:lnTo>
                  <a:lnTo>
                    <a:pt x="37109" y="281089"/>
                  </a:lnTo>
                  <a:lnTo>
                    <a:pt x="122961" y="281089"/>
                  </a:lnTo>
                  <a:lnTo>
                    <a:pt x="122961" y="291274"/>
                  </a:lnTo>
                  <a:close/>
                </a:path>
                <a:path w="837564" h="749300" extrusionOk="0">
                  <a:moveTo>
                    <a:pt x="40906" y="292506"/>
                  </a:moveTo>
                  <a:lnTo>
                    <a:pt x="55295" y="303974"/>
                  </a:lnTo>
                  <a:lnTo>
                    <a:pt x="55333" y="309905"/>
                  </a:lnTo>
                  <a:lnTo>
                    <a:pt x="116205" y="309829"/>
                  </a:lnTo>
                  <a:lnTo>
                    <a:pt x="395236" y="101066"/>
                  </a:lnTo>
                </a:path>
                <a:path w="837564" h="749300" extrusionOk="0">
                  <a:moveTo>
                    <a:pt x="716241" y="291058"/>
                  </a:moveTo>
                  <a:lnTo>
                    <a:pt x="802081" y="291007"/>
                  </a:lnTo>
                  <a:lnTo>
                    <a:pt x="802030" y="280860"/>
                  </a:lnTo>
                  <a:lnTo>
                    <a:pt x="716203" y="280860"/>
                  </a:lnTo>
                  <a:lnTo>
                    <a:pt x="716241" y="291058"/>
                  </a:lnTo>
                  <a:close/>
                </a:path>
                <a:path w="837564" h="749300" extrusionOk="0">
                  <a:moveTo>
                    <a:pt x="798271" y="292239"/>
                  </a:moveTo>
                  <a:lnTo>
                    <a:pt x="783882" y="303618"/>
                  </a:lnTo>
                  <a:lnTo>
                    <a:pt x="783882" y="309575"/>
                  </a:lnTo>
                  <a:lnTo>
                    <a:pt x="723036" y="309600"/>
                  </a:lnTo>
                  <a:lnTo>
                    <a:pt x="443280" y="100583"/>
                  </a:lnTo>
                </a:path>
                <a:path w="837564" h="749300" extrusionOk="0">
                  <a:moveTo>
                    <a:pt x="320001" y="748893"/>
                  </a:moveTo>
                  <a:lnTo>
                    <a:pt x="272999" y="748944"/>
                  </a:lnTo>
                </a:path>
                <a:path w="837564" h="749300" extrusionOk="0">
                  <a:moveTo>
                    <a:pt x="273011" y="690003"/>
                  </a:moveTo>
                  <a:lnTo>
                    <a:pt x="319811" y="690003"/>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7" name="Google Shape;77;p1"/>
            <p:cNvSpPr/>
            <p:nvPr/>
          </p:nvSpPr>
          <p:spPr>
            <a:xfrm>
              <a:off x="4865089" y="7986273"/>
              <a:ext cx="304800" cy="299085"/>
            </a:xfrm>
            <a:custGeom>
              <a:avLst/>
              <a:gdLst/>
              <a:ahLst/>
              <a:cxnLst/>
              <a:rect l="l" t="t" r="r" b="b"/>
              <a:pathLst>
                <a:path w="304800" h="299084" extrusionOk="0">
                  <a:moveTo>
                    <a:pt x="68732" y="5626"/>
                  </a:moveTo>
                  <a:lnTo>
                    <a:pt x="6807" y="5638"/>
                  </a:lnTo>
                  <a:lnTo>
                    <a:pt x="6946" y="277380"/>
                  </a:lnTo>
                </a:path>
                <a:path w="304800" h="299084" extrusionOk="0">
                  <a:moveTo>
                    <a:pt x="210680" y="5587"/>
                  </a:moveTo>
                  <a:lnTo>
                    <a:pt x="90538" y="5587"/>
                  </a:lnTo>
                </a:path>
                <a:path w="304800" h="299084" extrusionOk="0">
                  <a:moveTo>
                    <a:pt x="297370" y="277164"/>
                  </a:moveTo>
                  <a:lnTo>
                    <a:pt x="297243" y="5499"/>
                  </a:lnTo>
                  <a:lnTo>
                    <a:pt x="232460" y="5524"/>
                  </a:lnTo>
                </a:path>
                <a:path w="304800" h="299084" extrusionOk="0">
                  <a:moveTo>
                    <a:pt x="126" y="298805"/>
                  </a:moveTo>
                  <a:lnTo>
                    <a:pt x="0" y="88"/>
                  </a:lnTo>
                  <a:lnTo>
                    <a:pt x="304114" y="0"/>
                  </a:lnTo>
                  <a:lnTo>
                    <a:pt x="304241" y="298640"/>
                  </a:lnTo>
                  <a:lnTo>
                    <a:pt x="126" y="298805"/>
                  </a:lnTo>
                  <a:close/>
                </a:path>
                <a:path w="304800" h="299084" extrusionOk="0">
                  <a:moveTo>
                    <a:pt x="67817" y="277317"/>
                  </a:moveTo>
                  <a:lnTo>
                    <a:pt x="67690" y="5308"/>
                  </a:lnTo>
                </a:path>
                <a:path w="304800" h="299084" extrusionOk="0">
                  <a:moveTo>
                    <a:pt x="91605" y="5346"/>
                  </a:moveTo>
                  <a:lnTo>
                    <a:pt x="91719" y="277317"/>
                  </a:lnTo>
                </a:path>
                <a:path w="304800" h="299084" extrusionOk="0">
                  <a:moveTo>
                    <a:pt x="209765" y="277228"/>
                  </a:moveTo>
                  <a:lnTo>
                    <a:pt x="209664" y="5270"/>
                  </a:lnTo>
                </a:path>
                <a:path w="304800" h="299084" extrusionOk="0">
                  <a:moveTo>
                    <a:pt x="233527" y="5283"/>
                  </a:moveTo>
                  <a:lnTo>
                    <a:pt x="233591" y="277317"/>
                  </a:lnTo>
                </a:path>
                <a:path w="304800" h="299084" extrusionOk="0">
                  <a:moveTo>
                    <a:pt x="126022" y="276504"/>
                  </a:moveTo>
                  <a:lnTo>
                    <a:pt x="123609" y="276466"/>
                  </a:lnTo>
                  <a:lnTo>
                    <a:pt x="123469" y="5333"/>
                  </a:lnTo>
                  <a:lnTo>
                    <a:pt x="125971" y="5333"/>
                  </a:lnTo>
                  <a:lnTo>
                    <a:pt x="126022" y="276504"/>
                  </a:lnTo>
                  <a:close/>
                </a:path>
                <a:path w="304800" h="299084" extrusionOk="0">
                  <a:moveTo>
                    <a:pt x="180682" y="68783"/>
                  </a:moveTo>
                  <a:lnTo>
                    <a:pt x="209372" y="68732"/>
                  </a:lnTo>
                </a:path>
                <a:path w="304800" h="299084" extrusionOk="0">
                  <a:moveTo>
                    <a:pt x="126237" y="68783"/>
                  </a:moveTo>
                  <a:lnTo>
                    <a:pt x="177545" y="68783"/>
                  </a:lnTo>
                </a:path>
                <a:path w="304800" h="299084" extrusionOk="0">
                  <a:moveTo>
                    <a:pt x="91668" y="68783"/>
                  </a:moveTo>
                  <a:lnTo>
                    <a:pt x="123266" y="68783"/>
                  </a:lnTo>
                </a:path>
                <a:path w="304800" h="299084" extrusionOk="0">
                  <a:moveTo>
                    <a:pt x="67856" y="70916"/>
                  </a:moveTo>
                  <a:lnTo>
                    <a:pt x="6921" y="70916"/>
                  </a:lnTo>
                  <a:lnTo>
                    <a:pt x="6946" y="68846"/>
                  </a:lnTo>
                  <a:lnTo>
                    <a:pt x="67652" y="68846"/>
                  </a:lnTo>
                </a:path>
                <a:path w="304800" h="299084" extrusionOk="0">
                  <a:moveTo>
                    <a:pt x="123469" y="70916"/>
                  </a:moveTo>
                  <a:lnTo>
                    <a:pt x="91287" y="70916"/>
                  </a:lnTo>
                </a:path>
                <a:path w="304800" h="299084" extrusionOk="0">
                  <a:moveTo>
                    <a:pt x="177711" y="70916"/>
                  </a:moveTo>
                  <a:lnTo>
                    <a:pt x="126237" y="70916"/>
                  </a:lnTo>
                </a:path>
                <a:path w="304800" h="299084" extrusionOk="0">
                  <a:moveTo>
                    <a:pt x="209524" y="70853"/>
                  </a:moveTo>
                  <a:lnTo>
                    <a:pt x="180200" y="70916"/>
                  </a:lnTo>
                </a:path>
                <a:path w="304800" h="299084" extrusionOk="0">
                  <a:moveTo>
                    <a:pt x="233870" y="68745"/>
                  </a:moveTo>
                  <a:lnTo>
                    <a:pt x="297192" y="68719"/>
                  </a:lnTo>
                  <a:lnTo>
                    <a:pt x="297192" y="70789"/>
                  </a:lnTo>
                  <a:lnTo>
                    <a:pt x="233603" y="70802"/>
                  </a:lnTo>
                </a:path>
                <a:path w="304800" h="299084" extrusionOk="0">
                  <a:moveTo>
                    <a:pt x="180746" y="110350"/>
                  </a:moveTo>
                  <a:lnTo>
                    <a:pt x="209422" y="110350"/>
                  </a:lnTo>
                </a:path>
                <a:path w="304800" h="299084" extrusionOk="0">
                  <a:moveTo>
                    <a:pt x="126237" y="110413"/>
                  </a:moveTo>
                  <a:lnTo>
                    <a:pt x="177596" y="110413"/>
                  </a:lnTo>
                </a:path>
                <a:path w="304800" h="299084" extrusionOk="0">
                  <a:moveTo>
                    <a:pt x="91719" y="110413"/>
                  </a:moveTo>
                  <a:lnTo>
                    <a:pt x="123278" y="110413"/>
                  </a:lnTo>
                </a:path>
                <a:path w="304800" h="299084" extrusionOk="0">
                  <a:moveTo>
                    <a:pt x="67868" y="112560"/>
                  </a:moveTo>
                  <a:lnTo>
                    <a:pt x="6984" y="112585"/>
                  </a:lnTo>
                  <a:lnTo>
                    <a:pt x="7035" y="110451"/>
                  </a:lnTo>
                  <a:lnTo>
                    <a:pt x="67640" y="110413"/>
                  </a:lnTo>
                </a:path>
                <a:path w="304800" h="299084" extrusionOk="0">
                  <a:moveTo>
                    <a:pt x="123469" y="112471"/>
                  </a:moveTo>
                  <a:lnTo>
                    <a:pt x="91338" y="112471"/>
                  </a:lnTo>
                </a:path>
                <a:path w="304800" h="299084" extrusionOk="0">
                  <a:moveTo>
                    <a:pt x="177711" y="112471"/>
                  </a:moveTo>
                  <a:lnTo>
                    <a:pt x="126237" y="112534"/>
                  </a:lnTo>
                </a:path>
                <a:path w="304800" h="299084" extrusionOk="0">
                  <a:moveTo>
                    <a:pt x="209537" y="112471"/>
                  </a:moveTo>
                  <a:lnTo>
                    <a:pt x="180200" y="112471"/>
                  </a:lnTo>
                </a:path>
                <a:path w="304800" h="299084" extrusionOk="0">
                  <a:moveTo>
                    <a:pt x="233895" y="110350"/>
                  </a:moveTo>
                  <a:lnTo>
                    <a:pt x="297256" y="110350"/>
                  </a:lnTo>
                  <a:lnTo>
                    <a:pt x="297256" y="112433"/>
                  </a:lnTo>
                  <a:lnTo>
                    <a:pt x="233603" y="112458"/>
                  </a:lnTo>
                </a:path>
                <a:path w="304800" h="299084" extrusionOk="0">
                  <a:moveTo>
                    <a:pt x="180746" y="151790"/>
                  </a:moveTo>
                  <a:lnTo>
                    <a:pt x="209372" y="151726"/>
                  </a:lnTo>
                </a:path>
                <a:path w="304800" h="299084" extrusionOk="0">
                  <a:moveTo>
                    <a:pt x="126199" y="151752"/>
                  </a:moveTo>
                  <a:lnTo>
                    <a:pt x="177584" y="151803"/>
                  </a:lnTo>
                </a:path>
                <a:path w="304800" h="299084" extrusionOk="0">
                  <a:moveTo>
                    <a:pt x="91719" y="151790"/>
                  </a:moveTo>
                  <a:lnTo>
                    <a:pt x="123278" y="151790"/>
                  </a:lnTo>
                </a:path>
                <a:path w="304800" h="299084" extrusionOk="0">
                  <a:moveTo>
                    <a:pt x="67868" y="153923"/>
                  </a:moveTo>
                  <a:lnTo>
                    <a:pt x="6984" y="153923"/>
                  </a:lnTo>
                  <a:lnTo>
                    <a:pt x="6984" y="151803"/>
                  </a:lnTo>
                  <a:lnTo>
                    <a:pt x="67640" y="151803"/>
                  </a:lnTo>
                </a:path>
                <a:path w="304800" h="299084" extrusionOk="0">
                  <a:moveTo>
                    <a:pt x="123558" y="153860"/>
                  </a:moveTo>
                  <a:lnTo>
                    <a:pt x="91389" y="153860"/>
                  </a:lnTo>
                </a:path>
                <a:path w="304800" h="299084" extrusionOk="0">
                  <a:moveTo>
                    <a:pt x="177711" y="153860"/>
                  </a:moveTo>
                  <a:lnTo>
                    <a:pt x="126314" y="153923"/>
                  </a:lnTo>
                </a:path>
                <a:path w="304800" h="299084" extrusionOk="0">
                  <a:moveTo>
                    <a:pt x="209537" y="153860"/>
                  </a:moveTo>
                  <a:lnTo>
                    <a:pt x="180212" y="153860"/>
                  </a:lnTo>
                </a:path>
                <a:path w="304800" h="299084" extrusionOk="0">
                  <a:moveTo>
                    <a:pt x="233933" y="151726"/>
                  </a:moveTo>
                  <a:lnTo>
                    <a:pt x="297230" y="151726"/>
                  </a:lnTo>
                  <a:lnTo>
                    <a:pt x="297230" y="153784"/>
                  </a:lnTo>
                  <a:lnTo>
                    <a:pt x="233679" y="153847"/>
                  </a:lnTo>
                </a:path>
                <a:path w="304800" h="299084" extrusionOk="0">
                  <a:moveTo>
                    <a:pt x="180784" y="193408"/>
                  </a:moveTo>
                  <a:lnTo>
                    <a:pt x="209486" y="193408"/>
                  </a:lnTo>
                </a:path>
                <a:path w="304800" h="299084" extrusionOk="0">
                  <a:moveTo>
                    <a:pt x="126263" y="193446"/>
                  </a:moveTo>
                  <a:lnTo>
                    <a:pt x="177634" y="193446"/>
                  </a:lnTo>
                </a:path>
                <a:path w="304800" h="299084" extrusionOk="0">
                  <a:moveTo>
                    <a:pt x="91732" y="193446"/>
                  </a:moveTo>
                  <a:lnTo>
                    <a:pt x="123304" y="193446"/>
                  </a:lnTo>
                </a:path>
                <a:path w="304800" h="299084" extrusionOk="0">
                  <a:moveTo>
                    <a:pt x="67983" y="195516"/>
                  </a:moveTo>
                  <a:lnTo>
                    <a:pt x="7035" y="195516"/>
                  </a:lnTo>
                  <a:lnTo>
                    <a:pt x="6984" y="193433"/>
                  </a:lnTo>
                  <a:lnTo>
                    <a:pt x="67716" y="193433"/>
                  </a:lnTo>
                </a:path>
                <a:path w="304800" h="299084" extrusionOk="0">
                  <a:moveTo>
                    <a:pt x="123545" y="195478"/>
                  </a:moveTo>
                  <a:lnTo>
                    <a:pt x="91414" y="195503"/>
                  </a:lnTo>
                </a:path>
                <a:path w="304800" h="299084" extrusionOk="0">
                  <a:moveTo>
                    <a:pt x="177774" y="195478"/>
                  </a:moveTo>
                  <a:lnTo>
                    <a:pt x="126250" y="195478"/>
                  </a:lnTo>
                </a:path>
                <a:path w="304800" h="299084" extrusionOk="0">
                  <a:moveTo>
                    <a:pt x="209524" y="195427"/>
                  </a:moveTo>
                  <a:lnTo>
                    <a:pt x="180200" y="195491"/>
                  </a:lnTo>
                </a:path>
                <a:path w="304800" h="299084" extrusionOk="0">
                  <a:moveTo>
                    <a:pt x="233933" y="193357"/>
                  </a:moveTo>
                  <a:lnTo>
                    <a:pt x="297268" y="193319"/>
                  </a:lnTo>
                  <a:lnTo>
                    <a:pt x="297268" y="195440"/>
                  </a:lnTo>
                  <a:lnTo>
                    <a:pt x="233603" y="195440"/>
                  </a:lnTo>
                </a:path>
                <a:path w="304800" h="299084" extrusionOk="0">
                  <a:moveTo>
                    <a:pt x="180847" y="234721"/>
                  </a:moveTo>
                  <a:lnTo>
                    <a:pt x="209486" y="234721"/>
                  </a:lnTo>
                </a:path>
                <a:path w="304800" h="299084" extrusionOk="0">
                  <a:moveTo>
                    <a:pt x="126314" y="234797"/>
                  </a:moveTo>
                  <a:lnTo>
                    <a:pt x="177622" y="234797"/>
                  </a:lnTo>
                </a:path>
                <a:path w="304800" h="299084" extrusionOk="0">
                  <a:moveTo>
                    <a:pt x="91732" y="234797"/>
                  </a:moveTo>
                  <a:lnTo>
                    <a:pt x="123355" y="234797"/>
                  </a:lnTo>
                </a:path>
                <a:path w="304800" h="299084" extrusionOk="0">
                  <a:moveTo>
                    <a:pt x="67919" y="236893"/>
                  </a:moveTo>
                  <a:lnTo>
                    <a:pt x="7023" y="236931"/>
                  </a:lnTo>
                  <a:lnTo>
                    <a:pt x="7023" y="234861"/>
                  </a:lnTo>
                  <a:lnTo>
                    <a:pt x="67690" y="234861"/>
                  </a:lnTo>
                </a:path>
                <a:path w="304800" h="299084" extrusionOk="0">
                  <a:moveTo>
                    <a:pt x="123558" y="236867"/>
                  </a:moveTo>
                  <a:lnTo>
                    <a:pt x="91414" y="236880"/>
                  </a:lnTo>
                </a:path>
                <a:path w="304800" h="299084" extrusionOk="0">
                  <a:moveTo>
                    <a:pt x="177711" y="236804"/>
                  </a:moveTo>
                  <a:lnTo>
                    <a:pt x="126339" y="236893"/>
                  </a:lnTo>
                </a:path>
                <a:path w="304800" h="299084" extrusionOk="0">
                  <a:moveTo>
                    <a:pt x="209588" y="236804"/>
                  </a:moveTo>
                  <a:lnTo>
                    <a:pt x="180200" y="236804"/>
                  </a:lnTo>
                </a:path>
                <a:path w="304800" h="299084" extrusionOk="0">
                  <a:moveTo>
                    <a:pt x="233984" y="234721"/>
                  </a:moveTo>
                  <a:lnTo>
                    <a:pt x="297306" y="234721"/>
                  </a:lnTo>
                  <a:lnTo>
                    <a:pt x="297268" y="236778"/>
                  </a:lnTo>
                  <a:lnTo>
                    <a:pt x="233603" y="236778"/>
                  </a:lnTo>
                </a:path>
                <a:path w="304800" h="299084" extrusionOk="0">
                  <a:moveTo>
                    <a:pt x="91719" y="276351"/>
                  </a:moveTo>
                  <a:lnTo>
                    <a:pt x="209727" y="276351"/>
                  </a:lnTo>
                </a:path>
                <a:path w="304800" h="299084" extrusionOk="0">
                  <a:moveTo>
                    <a:pt x="7023" y="276415"/>
                  </a:moveTo>
                  <a:lnTo>
                    <a:pt x="67716" y="276415"/>
                  </a:lnTo>
                </a:path>
                <a:path w="304800" h="299084" extrusionOk="0">
                  <a:moveTo>
                    <a:pt x="233984" y="276351"/>
                  </a:moveTo>
                  <a:lnTo>
                    <a:pt x="297268" y="276313"/>
                  </a:lnTo>
                </a:path>
                <a:path w="304800" h="299084" extrusionOk="0">
                  <a:moveTo>
                    <a:pt x="180454" y="275856"/>
                  </a:moveTo>
                  <a:lnTo>
                    <a:pt x="177977" y="275856"/>
                  </a:lnTo>
                  <a:lnTo>
                    <a:pt x="177939" y="5308"/>
                  </a:lnTo>
                  <a:lnTo>
                    <a:pt x="180403" y="5308"/>
                  </a:lnTo>
                  <a:lnTo>
                    <a:pt x="180454" y="275856"/>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8" name="Google Shape;78;p1"/>
            <p:cNvSpPr/>
            <p:nvPr/>
          </p:nvSpPr>
          <p:spPr>
            <a:xfrm>
              <a:off x="4840098" y="7214916"/>
              <a:ext cx="355600" cy="1123950"/>
            </a:xfrm>
            <a:custGeom>
              <a:avLst/>
              <a:gdLst/>
              <a:ahLst/>
              <a:cxnLst/>
              <a:rect l="l" t="t" r="r" b="b"/>
              <a:pathLst>
                <a:path w="355600" h="1123950" extrusionOk="0">
                  <a:moveTo>
                    <a:pt x="355028" y="1123340"/>
                  </a:moveTo>
                  <a:lnTo>
                    <a:pt x="354558" y="177139"/>
                  </a:lnTo>
                  <a:lnTo>
                    <a:pt x="348222" y="130043"/>
                  </a:lnTo>
                  <a:lnTo>
                    <a:pt x="330341" y="87724"/>
                  </a:lnTo>
                  <a:lnTo>
                    <a:pt x="302609" y="51869"/>
                  </a:lnTo>
                  <a:lnTo>
                    <a:pt x="266719" y="24171"/>
                  </a:lnTo>
                  <a:lnTo>
                    <a:pt x="224365" y="6318"/>
                  </a:lnTo>
                  <a:lnTo>
                    <a:pt x="177241" y="0"/>
                  </a:lnTo>
                  <a:lnTo>
                    <a:pt x="130115" y="6350"/>
                  </a:lnTo>
                  <a:lnTo>
                    <a:pt x="87771" y="24238"/>
                  </a:lnTo>
                  <a:lnTo>
                    <a:pt x="51896" y="51971"/>
                  </a:lnTo>
                  <a:lnTo>
                    <a:pt x="24183" y="87860"/>
                  </a:lnTo>
                  <a:lnTo>
                    <a:pt x="6321" y="130214"/>
                  </a:lnTo>
                  <a:lnTo>
                    <a:pt x="0" y="177342"/>
                  </a:lnTo>
                  <a:lnTo>
                    <a:pt x="393" y="1123492"/>
                  </a:lnTo>
                  <a:lnTo>
                    <a:pt x="355028" y="1123340"/>
                  </a:lnTo>
                  <a:close/>
                </a:path>
                <a:path w="355600" h="1123950" extrusionOk="0">
                  <a:moveTo>
                    <a:pt x="328066" y="557644"/>
                  </a:moveTo>
                  <a:lnTo>
                    <a:pt x="327875" y="185165"/>
                  </a:lnTo>
                  <a:lnTo>
                    <a:pt x="320184" y="137587"/>
                  </a:lnTo>
                  <a:lnTo>
                    <a:pt x="298783" y="96256"/>
                  </a:lnTo>
                  <a:lnTo>
                    <a:pt x="266161" y="63656"/>
                  </a:lnTo>
                  <a:lnTo>
                    <a:pt x="224805" y="42274"/>
                  </a:lnTo>
                  <a:lnTo>
                    <a:pt x="177203" y="34594"/>
                  </a:lnTo>
                  <a:lnTo>
                    <a:pt x="129609" y="42299"/>
                  </a:lnTo>
                  <a:lnTo>
                    <a:pt x="88279" y="63697"/>
                  </a:lnTo>
                  <a:lnTo>
                    <a:pt x="55696" y="96306"/>
                  </a:lnTo>
                  <a:lnTo>
                    <a:pt x="34348" y="137644"/>
                  </a:lnTo>
                  <a:lnTo>
                    <a:pt x="26720" y="185229"/>
                  </a:lnTo>
                  <a:lnTo>
                    <a:pt x="26809" y="557707"/>
                  </a:lnTo>
                  <a:lnTo>
                    <a:pt x="328066" y="557644"/>
                  </a:lnTo>
                  <a:close/>
                </a:path>
                <a:path w="355600" h="1123950" extrusionOk="0">
                  <a:moveTo>
                    <a:pt x="321563" y="549846"/>
                  </a:moveTo>
                  <a:lnTo>
                    <a:pt x="321462" y="188696"/>
                  </a:lnTo>
                  <a:lnTo>
                    <a:pt x="314109" y="143132"/>
                  </a:lnTo>
                  <a:lnTo>
                    <a:pt x="293637" y="103573"/>
                  </a:lnTo>
                  <a:lnTo>
                    <a:pt x="262425" y="72390"/>
                  </a:lnTo>
                  <a:lnTo>
                    <a:pt x="222855" y="51951"/>
                  </a:lnTo>
                  <a:lnTo>
                    <a:pt x="177304" y="44627"/>
                  </a:lnTo>
                  <a:lnTo>
                    <a:pt x="131703" y="51979"/>
                  </a:lnTo>
                  <a:lnTo>
                    <a:pt x="92121" y="72439"/>
                  </a:lnTo>
                  <a:lnTo>
                    <a:pt x="60924" y="103640"/>
                  </a:lnTo>
                  <a:lnTo>
                    <a:pt x="40477" y="143211"/>
                  </a:lnTo>
                  <a:lnTo>
                    <a:pt x="33146" y="188785"/>
                  </a:lnTo>
                  <a:lnTo>
                    <a:pt x="33312" y="549973"/>
                  </a:lnTo>
                  <a:lnTo>
                    <a:pt x="321563" y="549846"/>
                  </a:lnTo>
                  <a:close/>
                </a:path>
                <a:path w="355600" h="1123950" extrusionOk="0">
                  <a:moveTo>
                    <a:pt x="102044" y="66382"/>
                  </a:moveTo>
                  <a:lnTo>
                    <a:pt x="102273" y="549783"/>
                  </a:lnTo>
                  <a:lnTo>
                    <a:pt x="81038" y="549808"/>
                  </a:lnTo>
                  <a:lnTo>
                    <a:pt x="80848" y="82600"/>
                  </a:lnTo>
                </a:path>
                <a:path w="355600" h="1123950" extrusionOk="0">
                  <a:moveTo>
                    <a:pt x="252907" y="66332"/>
                  </a:moveTo>
                  <a:lnTo>
                    <a:pt x="253098" y="549757"/>
                  </a:lnTo>
                  <a:lnTo>
                    <a:pt x="274345" y="549757"/>
                  </a:lnTo>
                  <a:lnTo>
                    <a:pt x="274154" y="82575"/>
                  </a:lnTo>
                </a:path>
                <a:path w="355600" h="1123950" extrusionOk="0">
                  <a:moveTo>
                    <a:pt x="252577" y="282752"/>
                  </a:moveTo>
                  <a:lnTo>
                    <a:pt x="102184" y="282816"/>
                  </a:lnTo>
                </a:path>
                <a:path w="355600" h="1123950" extrusionOk="0">
                  <a:moveTo>
                    <a:pt x="321157" y="282752"/>
                  </a:moveTo>
                  <a:lnTo>
                    <a:pt x="274472" y="282790"/>
                  </a:lnTo>
                </a:path>
                <a:path w="355600" h="1123950" extrusionOk="0">
                  <a:moveTo>
                    <a:pt x="274472" y="223774"/>
                  </a:moveTo>
                  <a:lnTo>
                    <a:pt x="320941" y="223837"/>
                  </a:lnTo>
                </a:path>
                <a:path w="355600" h="1123950" extrusionOk="0">
                  <a:moveTo>
                    <a:pt x="102158" y="223862"/>
                  </a:moveTo>
                  <a:lnTo>
                    <a:pt x="252971" y="223837"/>
                  </a:lnTo>
                </a:path>
                <a:path w="355600" h="1123950" extrusionOk="0">
                  <a:moveTo>
                    <a:pt x="80860" y="129882"/>
                  </a:moveTo>
                  <a:lnTo>
                    <a:pt x="45935" y="129908"/>
                  </a:lnTo>
                  <a:lnTo>
                    <a:pt x="46926" y="125971"/>
                  </a:lnTo>
                  <a:lnTo>
                    <a:pt x="80695" y="125971"/>
                  </a:lnTo>
                </a:path>
                <a:path w="355600" h="1123950" extrusionOk="0">
                  <a:moveTo>
                    <a:pt x="252856" y="129819"/>
                  </a:moveTo>
                  <a:lnTo>
                    <a:pt x="102158" y="129882"/>
                  </a:lnTo>
                </a:path>
                <a:path w="355600" h="1123950" extrusionOk="0">
                  <a:moveTo>
                    <a:pt x="274142" y="125895"/>
                  </a:moveTo>
                  <a:lnTo>
                    <a:pt x="307454" y="125844"/>
                  </a:lnTo>
                  <a:lnTo>
                    <a:pt x="309054" y="129819"/>
                  </a:lnTo>
                  <a:lnTo>
                    <a:pt x="274599" y="129819"/>
                  </a:lnTo>
                </a:path>
                <a:path w="355600" h="1123950" extrusionOk="0">
                  <a:moveTo>
                    <a:pt x="102311" y="125958"/>
                  </a:moveTo>
                  <a:lnTo>
                    <a:pt x="252907" y="125895"/>
                  </a:lnTo>
                </a:path>
                <a:path w="355600" h="1123950" extrusionOk="0">
                  <a:moveTo>
                    <a:pt x="144144" y="224066"/>
                  </a:moveTo>
                  <a:lnTo>
                    <a:pt x="144017" y="49593"/>
                  </a:lnTo>
                </a:path>
                <a:path w="355600" h="1123950" extrusionOk="0">
                  <a:moveTo>
                    <a:pt x="144233" y="550087"/>
                  </a:moveTo>
                  <a:lnTo>
                    <a:pt x="144144" y="282638"/>
                  </a:lnTo>
                </a:path>
                <a:path w="355600" h="1123950" extrusionOk="0">
                  <a:moveTo>
                    <a:pt x="148094" y="282575"/>
                  </a:moveTo>
                  <a:lnTo>
                    <a:pt x="148247" y="550138"/>
                  </a:lnTo>
                </a:path>
                <a:path w="355600" h="1123950" extrusionOk="0">
                  <a:moveTo>
                    <a:pt x="148056" y="48120"/>
                  </a:moveTo>
                  <a:lnTo>
                    <a:pt x="148094" y="223596"/>
                  </a:lnTo>
                </a:path>
                <a:path w="355600" h="1123950" extrusionOk="0">
                  <a:moveTo>
                    <a:pt x="211721" y="223164"/>
                  </a:moveTo>
                  <a:lnTo>
                    <a:pt x="211569" y="49593"/>
                  </a:lnTo>
                </a:path>
                <a:path w="355600" h="1123950" extrusionOk="0">
                  <a:moveTo>
                    <a:pt x="211835" y="550087"/>
                  </a:moveTo>
                  <a:lnTo>
                    <a:pt x="211708" y="282740"/>
                  </a:lnTo>
                </a:path>
                <a:path w="355600" h="1123950" extrusionOk="0">
                  <a:moveTo>
                    <a:pt x="207797" y="282536"/>
                  </a:moveTo>
                  <a:lnTo>
                    <a:pt x="207873" y="550138"/>
                  </a:lnTo>
                </a:path>
                <a:path w="355600" h="1123950" extrusionOk="0">
                  <a:moveTo>
                    <a:pt x="207683" y="48120"/>
                  </a:moveTo>
                  <a:lnTo>
                    <a:pt x="207733" y="223596"/>
                  </a:lnTo>
                </a:path>
                <a:path w="355600" h="1123950" extrusionOk="0">
                  <a:moveTo>
                    <a:pt x="80975" y="330758"/>
                  </a:moveTo>
                  <a:lnTo>
                    <a:pt x="33375" y="330771"/>
                  </a:lnTo>
                  <a:lnTo>
                    <a:pt x="33159" y="326821"/>
                  </a:lnTo>
                  <a:lnTo>
                    <a:pt x="80784" y="326821"/>
                  </a:lnTo>
                </a:path>
                <a:path w="355600" h="1123950" extrusionOk="0">
                  <a:moveTo>
                    <a:pt x="252971" y="330758"/>
                  </a:moveTo>
                  <a:lnTo>
                    <a:pt x="102222" y="330758"/>
                  </a:lnTo>
                </a:path>
                <a:path w="355600" h="1123950" extrusionOk="0">
                  <a:moveTo>
                    <a:pt x="274192" y="326707"/>
                  </a:moveTo>
                  <a:lnTo>
                    <a:pt x="321271" y="326707"/>
                  </a:lnTo>
                  <a:lnTo>
                    <a:pt x="321208" y="330669"/>
                  </a:lnTo>
                  <a:lnTo>
                    <a:pt x="274650" y="330708"/>
                  </a:lnTo>
                </a:path>
                <a:path w="355600" h="1123950" extrusionOk="0">
                  <a:moveTo>
                    <a:pt x="102400" y="326821"/>
                  </a:moveTo>
                  <a:lnTo>
                    <a:pt x="253060" y="326758"/>
                  </a:lnTo>
                </a:path>
                <a:path w="355600" h="1123950" extrusionOk="0">
                  <a:moveTo>
                    <a:pt x="80886" y="163233"/>
                  </a:moveTo>
                  <a:lnTo>
                    <a:pt x="35775" y="163296"/>
                  </a:lnTo>
                  <a:lnTo>
                    <a:pt x="36931" y="159270"/>
                  </a:lnTo>
                  <a:lnTo>
                    <a:pt x="80759" y="159270"/>
                  </a:lnTo>
                </a:path>
                <a:path w="355600" h="1123950" extrusionOk="0">
                  <a:moveTo>
                    <a:pt x="252856" y="163144"/>
                  </a:moveTo>
                  <a:lnTo>
                    <a:pt x="102171" y="163233"/>
                  </a:lnTo>
                </a:path>
                <a:path w="355600" h="1123950" extrusionOk="0">
                  <a:moveTo>
                    <a:pt x="274142" y="159181"/>
                  </a:moveTo>
                  <a:lnTo>
                    <a:pt x="318973" y="159181"/>
                  </a:lnTo>
                  <a:lnTo>
                    <a:pt x="318973" y="163182"/>
                  </a:lnTo>
                  <a:lnTo>
                    <a:pt x="274599" y="163131"/>
                  </a:lnTo>
                </a:path>
                <a:path w="355600" h="1123950" extrusionOk="0">
                  <a:moveTo>
                    <a:pt x="102374" y="159270"/>
                  </a:moveTo>
                  <a:lnTo>
                    <a:pt x="252958" y="159257"/>
                  </a:lnTo>
                </a:path>
                <a:path w="355600" h="1123950" extrusionOk="0">
                  <a:moveTo>
                    <a:pt x="80937" y="197573"/>
                  </a:moveTo>
                  <a:lnTo>
                    <a:pt x="33312" y="197573"/>
                  </a:lnTo>
                  <a:lnTo>
                    <a:pt x="33159" y="193624"/>
                  </a:lnTo>
                  <a:lnTo>
                    <a:pt x="80759" y="193573"/>
                  </a:lnTo>
                </a:path>
                <a:path w="355600" h="1123950" extrusionOk="0">
                  <a:moveTo>
                    <a:pt x="252856" y="197510"/>
                  </a:moveTo>
                  <a:lnTo>
                    <a:pt x="102171" y="197510"/>
                  </a:lnTo>
                </a:path>
                <a:path w="355600" h="1123950" extrusionOk="0">
                  <a:moveTo>
                    <a:pt x="274154" y="193509"/>
                  </a:moveTo>
                  <a:lnTo>
                    <a:pt x="321221" y="193471"/>
                  </a:lnTo>
                  <a:lnTo>
                    <a:pt x="321221" y="197459"/>
                  </a:lnTo>
                  <a:lnTo>
                    <a:pt x="274612" y="197484"/>
                  </a:lnTo>
                </a:path>
                <a:path w="355600" h="1123950" extrusionOk="0">
                  <a:moveTo>
                    <a:pt x="102374" y="193598"/>
                  </a:moveTo>
                  <a:lnTo>
                    <a:pt x="252958" y="193535"/>
                  </a:lnTo>
                </a:path>
                <a:path w="355600" h="1123950" extrusionOk="0">
                  <a:moveTo>
                    <a:pt x="80975" y="374624"/>
                  </a:moveTo>
                  <a:lnTo>
                    <a:pt x="33413" y="374650"/>
                  </a:lnTo>
                  <a:lnTo>
                    <a:pt x="33210" y="370713"/>
                  </a:lnTo>
                  <a:lnTo>
                    <a:pt x="80784" y="370649"/>
                  </a:lnTo>
                </a:path>
                <a:path w="355600" h="1123950" extrusionOk="0">
                  <a:moveTo>
                    <a:pt x="252971" y="374522"/>
                  </a:moveTo>
                  <a:lnTo>
                    <a:pt x="102273" y="374624"/>
                  </a:lnTo>
                </a:path>
                <a:path w="355600" h="1123950" extrusionOk="0">
                  <a:moveTo>
                    <a:pt x="274256" y="370598"/>
                  </a:moveTo>
                  <a:lnTo>
                    <a:pt x="321271" y="370535"/>
                  </a:lnTo>
                  <a:lnTo>
                    <a:pt x="321271" y="374497"/>
                  </a:lnTo>
                  <a:lnTo>
                    <a:pt x="274675" y="374522"/>
                  </a:lnTo>
                </a:path>
                <a:path w="355600" h="1123950" extrusionOk="0">
                  <a:moveTo>
                    <a:pt x="102438" y="370662"/>
                  </a:moveTo>
                  <a:lnTo>
                    <a:pt x="253060" y="370598"/>
                  </a:lnTo>
                </a:path>
                <a:path w="355600" h="1123950" extrusionOk="0">
                  <a:moveTo>
                    <a:pt x="80975" y="420662"/>
                  </a:moveTo>
                  <a:lnTo>
                    <a:pt x="33413" y="420725"/>
                  </a:lnTo>
                  <a:lnTo>
                    <a:pt x="33197" y="416712"/>
                  </a:lnTo>
                  <a:lnTo>
                    <a:pt x="80822" y="416712"/>
                  </a:lnTo>
                </a:path>
                <a:path w="355600" h="1123950" extrusionOk="0">
                  <a:moveTo>
                    <a:pt x="252971" y="420585"/>
                  </a:moveTo>
                  <a:lnTo>
                    <a:pt x="102247" y="420649"/>
                  </a:lnTo>
                </a:path>
                <a:path w="355600" h="1123950" extrusionOk="0">
                  <a:moveTo>
                    <a:pt x="274294" y="416661"/>
                  </a:moveTo>
                  <a:lnTo>
                    <a:pt x="321309" y="416572"/>
                  </a:lnTo>
                  <a:lnTo>
                    <a:pt x="321271" y="420535"/>
                  </a:lnTo>
                  <a:lnTo>
                    <a:pt x="274662" y="420560"/>
                  </a:lnTo>
                </a:path>
                <a:path w="355600" h="1123950" extrusionOk="0">
                  <a:moveTo>
                    <a:pt x="102400" y="416699"/>
                  </a:moveTo>
                  <a:lnTo>
                    <a:pt x="253060" y="416661"/>
                  </a:lnTo>
                </a:path>
                <a:path w="355600" h="1123950" extrusionOk="0">
                  <a:moveTo>
                    <a:pt x="80975" y="460133"/>
                  </a:moveTo>
                  <a:lnTo>
                    <a:pt x="33426" y="460133"/>
                  </a:lnTo>
                  <a:lnTo>
                    <a:pt x="33273" y="456234"/>
                  </a:lnTo>
                  <a:lnTo>
                    <a:pt x="80822" y="456145"/>
                  </a:lnTo>
                </a:path>
                <a:path w="355600" h="1123950" extrusionOk="0">
                  <a:moveTo>
                    <a:pt x="252983" y="460070"/>
                  </a:moveTo>
                  <a:lnTo>
                    <a:pt x="102298" y="460133"/>
                  </a:lnTo>
                </a:path>
                <a:path w="355600" h="1123950" extrusionOk="0">
                  <a:moveTo>
                    <a:pt x="274256" y="456082"/>
                  </a:moveTo>
                  <a:lnTo>
                    <a:pt x="321297" y="456018"/>
                  </a:lnTo>
                  <a:lnTo>
                    <a:pt x="321271" y="460044"/>
                  </a:lnTo>
                  <a:lnTo>
                    <a:pt x="274675" y="460044"/>
                  </a:lnTo>
                </a:path>
                <a:path w="355600" h="1123950" extrusionOk="0">
                  <a:moveTo>
                    <a:pt x="102438" y="456145"/>
                  </a:moveTo>
                  <a:lnTo>
                    <a:pt x="253060" y="456082"/>
                  </a:lnTo>
                </a:path>
                <a:path w="355600" h="1123950" extrusionOk="0">
                  <a:moveTo>
                    <a:pt x="81013" y="502475"/>
                  </a:moveTo>
                  <a:lnTo>
                    <a:pt x="33489" y="502539"/>
                  </a:lnTo>
                  <a:lnTo>
                    <a:pt x="33286" y="498563"/>
                  </a:lnTo>
                  <a:lnTo>
                    <a:pt x="80886" y="498563"/>
                  </a:lnTo>
                </a:path>
                <a:path w="355600" h="1123950" extrusionOk="0">
                  <a:moveTo>
                    <a:pt x="252971" y="502450"/>
                  </a:moveTo>
                  <a:lnTo>
                    <a:pt x="102311" y="502475"/>
                  </a:lnTo>
                </a:path>
                <a:path w="355600" h="1123950" extrusionOk="0">
                  <a:moveTo>
                    <a:pt x="274345" y="498475"/>
                  </a:moveTo>
                  <a:lnTo>
                    <a:pt x="321297" y="498462"/>
                  </a:lnTo>
                  <a:lnTo>
                    <a:pt x="321259" y="502386"/>
                  </a:lnTo>
                  <a:lnTo>
                    <a:pt x="274675" y="502424"/>
                  </a:lnTo>
                </a:path>
                <a:path w="355600" h="1123950" extrusionOk="0">
                  <a:moveTo>
                    <a:pt x="102488" y="498500"/>
                  </a:moveTo>
                  <a:lnTo>
                    <a:pt x="253098" y="498487"/>
                  </a:lnTo>
                </a:path>
                <a:path w="355600" h="1123950" extrusionOk="0">
                  <a:moveTo>
                    <a:pt x="80886" y="93192"/>
                  </a:moveTo>
                  <a:lnTo>
                    <a:pt x="70078" y="93192"/>
                  </a:lnTo>
                  <a:lnTo>
                    <a:pt x="72770" y="89192"/>
                  </a:lnTo>
                  <a:lnTo>
                    <a:pt x="80695" y="89166"/>
                  </a:lnTo>
                </a:path>
                <a:path w="355600" h="1123950" extrusionOk="0">
                  <a:moveTo>
                    <a:pt x="252856" y="93103"/>
                  </a:moveTo>
                  <a:lnTo>
                    <a:pt x="102158" y="93129"/>
                  </a:lnTo>
                </a:path>
                <a:path w="355600" h="1123950" extrusionOk="0">
                  <a:moveTo>
                    <a:pt x="274142" y="89103"/>
                  </a:moveTo>
                  <a:lnTo>
                    <a:pt x="281660" y="89103"/>
                  </a:lnTo>
                  <a:lnTo>
                    <a:pt x="285216" y="93052"/>
                  </a:lnTo>
                  <a:lnTo>
                    <a:pt x="274599" y="93052"/>
                  </a:lnTo>
                </a:path>
                <a:path w="355600" h="1123950" extrusionOk="0">
                  <a:moveTo>
                    <a:pt x="102311" y="89192"/>
                  </a:moveTo>
                  <a:lnTo>
                    <a:pt x="252907" y="89179"/>
                  </a:lnTo>
                </a:path>
                <a:path w="355600" h="1123950" extrusionOk="0">
                  <a:moveTo>
                    <a:pt x="255282" y="639864"/>
                  </a:moveTo>
                  <a:lnTo>
                    <a:pt x="100609" y="639965"/>
                  </a:lnTo>
                  <a:lnTo>
                    <a:pt x="100571" y="576033"/>
                  </a:lnTo>
                  <a:lnTo>
                    <a:pt x="255244" y="575945"/>
                  </a:lnTo>
                  <a:lnTo>
                    <a:pt x="255282" y="639864"/>
                  </a:lnTo>
                  <a:close/>
                </a:path>
                <a:path w="355600" h="1123950" extrusionOk="0">
                  <a:moveTo>
                    <a:pt x="244843" y="626465"/>
                  </a:moveTo>
                  <a:lnTo>
                    <a:pt x="111023" y="626516"/>
                  </a:lnTo>
                  <a:lnTo>
                    <a:pt x="110972" y="589432"/>
                  </a:lnTo>
                  <a:lnTo>
                    <a:pt x="244843" y="589394"/>
                  </a:lnTo>
                  <a:lnTo>
                    <a:pt x="244843" y="626465"/>
                  </a:lnTo>
                  <a:close/>
                </a:path>
                <a:path w="355600" h="1123950" extrusionOk="0">
                  <a:moveTo>
                    <a:pt x="72288" y="639953"/>
                  </a:moveTo>
                  <a:lnTo>
                    <a:pt x="26923" y="639953"/>
                  </a:lnTo>
                  <a:lnTo>
                    <a:pt x="26860" y="576059"/>
                  </a:lnTo>
                  <a:lnTo>
                    <a:pt x="72224" y="576033"/>
                  </a:lnTo>
                  <a:lnTo>
                    <a:pt x="72288" y="639953"/>
                  </a:lnTo>
                  <a:close/>
                </a:path>
                <a:path w="355600" h="1123950" extrusionOk="0">
                  <a:moveTo>
                    <a:pt x="62001" y="625551"/>
                  </a:moveTo>
                  <a:lnTo>
                    <a:pt x="37058" y="625551"/>
                  </a:lnTo>
                  <a:lnTo>
                    <a:pt x="37083" y="590473"/>
                  </a:lnTo>
                  <a:lnTo>
                    <a:pt x="62001" y="590422"/>
                  </a:lnTo>
                  <a:lnTo>
                    <a:pt x="62001" y="625551"/>
                  </a:lnTo>
                  <a:close/>
                </a:path>
                <a:path w="355600" h="1123950" extrusionOk="0">
                  <a:moveTo>
                    <a:pt x="317703" y="625436"/>
                  </a:moveTo>
                  <a:lnTo>
                    <a:pt x="292823" y="625449"/>
                  </a:lnTo>
                  <a:lnTo>
                    <a:pt x="292734" y="590321"/>
                  </a:lnTo>
                  <a:lnTo>
                    <a:pt x="317703" y="590283"/>
                  </a:lnTo>
                  <a:lnTo>
                    <a:pt x="317703" y="625436"/>
                  </a:lnTo>
                  <a:close/>
                </a:path>
                <a:path w="355600" h="1123950" extrusionOk="0">
                  <a:moveTo>
                    <a:pt x="328066" y="639800"/>
                  </a:moveTo>
                  <a:lnTo>
                    <a:pt x="282676" y="639838"/>
                  </a:lnTo>
                  <a:lnTo>
                    <a:pt x="282625" y="575945"/>
                  </a:lnTo>
                  <a:lnTo>
                    <a:pt x="328066" y="575945"/>
                  </a:lnTo>
                  <a:lnTo>
                    <a:pt x="328066" y="639800"/>
                  </a:lnTo>
                  <a:close/>
                </a:path>
                <a:path w="355600" h="1123950" extrusionOk="0">
                  <a:moveTo>
                    <a:pt x="344919" y="680427"/>
                  </a:moveTo>
                  <a:lnTo>
                    <a:pt x="10109" y="680491"/>
                  </a:lnTo>
                  <a:lnTo>
                    <a:pt x="10071" y="660209"/>
                  </a:lnTo>
                  <a:lnTo>
                    <a:pt x="344830" y="660044"/>
                  </a:lnTo>
                  <a:lnTo>
                    <a:pt x="344919" y="680427"/>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9" name="Google Shape;79;p1"/>
            <p:cNvPicPr preferRelativeResize="0"/>
            <p:nvPr/>
          </p:nvPicPr>
          <p:blipFill rotWithShape="1">
            <a:blip r:embed="rId16">
              <a:alphaModFix/>
            </a:blip>
            <a:srcRect/>
            <a:stretch/>
          </p:blipFill>
          <p:spPr>
            <a:xfrm>
              <a:off x="4847032" y="7892157"/>
              <a:ext cx="341160" cy="91122"/>
            </a:xfrm>
            <a:prstGeom prst="rect">
              <a:avLst/>
            </a:prstGeom>
            <a:noFill/>
            <a:ln>
              <a:noFill/>
            </a:ln>
          </p:spPr>
        </p:pic>
        <p:sp>
          <p:nvSpPr>
            <p:cNvPr id="80" name="Google Shape;80;p1"/>
            <p:cNvSpPr/>
            <p:nvPr/>
          </p:nvSpPr>
          <p:spPr>
            <a:xfrm>
              <a:off x="4240785" y="7256318"/>
              <a:ext cx="288925" cy="508634"/>
            </a:xfrm>
            <a:custGeom>
              <a:avLst/>
              <a:gdLst/>
              <a:ahLst/>
              <a:cxnLst/>
              <a:rect l="l" t="t" r="r" b="b"/>
              <a:pathLst>
                <a:path w="288925" h="508634" extrusionOk="0">
                  <a:moveTo>
                    <a:pt x="288467" y="507834"/>
                  </a:moveTo>
                  <a:lnTo>
                    <a:pt x="288277" y="159740"/>
                  </a:lnTo>
                  <a:lnTo>
                    <a:pt x="280929" y="109222"/>
                  </a:lnTo>
                  <a:lnTo>
                    <a:pt x="260467" y="65366"/>
                  </a:lnTo>
                  <a:lnTo>
                    <a:pt x="229265" y="30795"/>
                  </a:lnTo>
                  <a:lnTo>
                    <a:pt x="189696" y="8132"/>
                  </a:lnTo>
                  <a:lnTo>
                    <a:pt x="144132" y="0"/>
                  </a:lnTo>
                  <a:lnTo>
                    <a:pt x="98578" y="8151"/>
                  </a:lnTo>
                  <a:lnTo>
                    <a:pt x="59010" y="30849"/>
                  </a:lnTo>
                  <a:lnTo>
                    <a:pt x="27806" y="65458"/>
                  </a:lnTo>
                  <a:lnTo>
                    <a:pt x="7344" y="109342"/>
                  </a:lnTo>
                  <a:lnTo>
                    <a:pt x="0" y="159867"/>
                  </a:lnTo>
                  <a:lnTo>
                    <a:pt x="190" y="507961"/>
                  </a:lnTo>
                  <a:lnTo>
                    <a:pt x="288467" y="507834"/>
                  </a:lnTo>
                  <a:close/>
                </a:path>
                <a:path w="288925" h="508634" extrusionOk="0">
                  <a:moveTo>
                    <a:pt x="165760" y="146354"/>
                  </a:moveTo>
                  <a:lnTo>
                    <a:pt x="287032" y="146164"/>
                  </a:lnTo>
                </a:path>
                <a:path w="288925" h="508634" extrusionOk="0">
                  <a:moveTo>
                    <a:pt x="1333" y="146291"/>
                  </a:moveTo>
                  <a:lnTo>
                    <a:pt x="120827" y="146227"/>
                  </a:lnTo>
                </a:path>
                <a:path w="288925" h="508634" extrusionOk="0">
                  <a:moveTo>
                    <a:pt x="69176" y="193573"/>
                  </a:moveTo>
                  <a:lnTo>
                    <a:pt x="69291" y="507771"/>
                  </a:lnTo>
                  <a:lnTo>
                    <a:pt x="48044" y="507771"/>
                  </a:lnTo>
                  <a:lnTo>
                    <a:pt x="47942" y="193268"/>
                  </a:lnTo>
                </a:path>
                <a:path w="288925" h="508634" extrusionOk="0">
                  <a:moveTo>
                    <a:pt x="220002" y="193154"/>
                  </a:moveTo>
                  <a:lnTo>
                    <a:pt x="220167" y="507695"/>
                  </a:lnTo>
                  <a:lnTo>
                    <a:pt x="241350" y="507695"/>
                  </a:lnTo>
                  <a:lnTo>
                    <a:pt x="241198" y="193154"/>
                  </a:lnTo>
                </a:path>
                <a:path w="288925" h="508634" extrusionOk="0">
                  <a:moveTo>
                    <a:pt x="111277" y="508076"/>
                  </a:moveTo>
                  <a:lnTo>
                    <a:pt x="111150" y="193255"/>
                  </a:lnTo>
                </a:path>
                <a:path w="288925" h="508634" extrusionOk="0">
                  <a:moveTo>
                    <a:pt x="115112" y="193154"/>
                  </a:moveTo>
                  <a:lnTo>
                    <a:pt x="115277" y="508215"/>
                  </a:lnTo>
                </a:path>
                <a:path w="288925" h="508634" extrusionOk="0">
                  <a:moveTo>
                    <a:pt x="178841" y="508076"/>
                  </a:moveTo>
                  <a:lnTo>
                    <a:pt x="178739" y="193395"/>
                  </a:lnTo>
                </a:path>
                <a:path w="288925" h="508634" extrusionOk="0">
                  <a:moveTo>
                    <a:pt x="174751" y="193154"/>
                  </a:moveTo>
                  <a:lnTo>
                    <a:pt x="174904" y="508177"/>
                  </a:lnTo>
                </a:path>
                <a:path w="288925" h="508634" extrusionOk="0">
                  <a:moveTo>
                    <a:pt x="47967" y="264833"/>
                  </a:moveTo>
                  <a:lnTo>
                    <a:pt x="419" y="264858"/>
                  </a:lnTo>
                  <a:lnTo>
                    <a:pt x="139" y="260413"/>
                  </a:lnTo>
                  <a:lnTo>
                    <a:pt x="47802" y="260413"/>
                  </a:lnTo>
                </a:path>
                <a:path w="288925" h="508634" extrusionOk="0">
                  <a:moveTo>
                    <a:pt x="219925" y="264744"/>
                  </a:moveTo>
                  <a:lnTo>
                    <a:pt x="69189" y="264756"/>
                  </a:lnTo>
                </a:path>
                <a:path w="288925" h="508634" extrusionOk="0">
                  <a:moveTo>
                    <a:pt x="241249" y="260362"/>
                  </a:moveTo>
                  <a:lnTo>
                    <a:pt x="288264" y="260299"/>
                  </a:lnTo>
                  <a:lnTo>
                    <a:pt x="288201" y="264718"/>
                  </a:lnTo>
                  <a:lnTo>
                    <a:pt x="241693" y="264744"/>
                  </a:lnTo>
                </a:path>
                <a:path w="288925" h="508634" extrusionOk="0">
                  <a:moveTo>
                    <a:pt x="69380" y="260413"/>
                  </a:moveTo>
                  <a:lnTo>
                    <a:pt x="220052" y="260400"/>
                  </a:lnTo>
                </a:path>
                <a:path w="288925" h="508634" extrusionOk="0">
                  <a:moveTo>
                    <a:pt x="48018" y="313474"/>
                  </a:moveTo>
                  <a:lnTo>
                    <a:pt x="469" y="313474"/>
                  </a:lnTo>
                  <a:lnTo>
                    <a:pt x="190" y="309079"/>
                  </a:lnTo>
                  <a:lnTo>
                    <a:pt x="47815" y="309079"/>
                  </a:lnTo>
                </a:path>
                <a:path w="288925" h="508634" extrusionOk="0">
                  <a:moveTo>
                    <a:pt x="219938" y="313372"/>
                  </a:moveTo>
                  <a:lnTo>
                    <a:pt x="69214" y="313436"/>
                  </a:lnTo>
                </a:path>
                <a:path w="288925" h="508634" extrusionOk="0">
                  <a:moveTo>
                    <a:pt x="241312" y="309003"/>
                  </a:moveTo>
                  <a:lnTo>
                    <a:pt x="288289" y="309003"/>
                  </a:lnTo>
                  <a:lnTo>
                    <a:pt x="288226" y="313347"/>
                  </a:lnTo>
                  <a:lnTo>
                    <a:pt x="241693" y="313347"/>
                  </a:lnTo>
                </a:path>
                <a:path w="288925" h="508634" extrusionOk="0">
                  <a:moveTo>
                    <a:pt x="69367" y="309029"/>
                  </a:moveTo>
                  <a:lnTo>
                    <a:pt x="220052" y="309003"/>
                  </a:lnTo>
                </a:path>
                <a:path w="288925" h="508634" extrusionOk="0">
                  <a:moveTo>
                    <a:pt x="48018" y="364515"/>
                  </a:moveTo>
                  <a:lnTo>
                    <a:pt x="419" y="364515"/>
                  </a:lnTo>
                  <a:lnTo>
                    <a:pt x="215" y="360159"/>
                  </a:lnTo>
                  <a:lnTo>
                    <a:pt x="47840" y="360121"/>
                  </a:lnTo>
                </a:path>
                <a:path w="288925" h="508634" extrusionOk="0">
                  <a:moveTo>
                    <a:pt x="219989" y="364477"/>
                  </a:moveTo>
                  <a:lnTo>
                    <a:pt x="69291" y="364515"/>
                  </a:lnTo>
                </a:path>
                <a:path w="288925" h="508634" extrusionOk="0">
                  <a:moveTo>
                    <a:pt x="241261" y="360095"/>
                  </a:moveTo>
                  <a:lnTo>
                    <a:pt x="288328" y="360095"/>
                  </a:lnTo>
                  <a:lnTo>
                    <a:pt x="288277" y="364451"/>
                  </a:lnTo>
                  <a:lnTo>
                    <a:pt x="241731" y="364451"/>
                  </a:lnTo>
                </a:path>
                <a:path w="288925" h="508634" extrusionOk="0">
                  <a:moveTo>
                    <a:pt x="69430" y="360133"/>
                  </a:moveTo>
                  <a:lnTo>
                    <a:pt x="220090" y="360095"/>
                  </a:lnTo>
                </a:path>
                <a:path w="288925" h="508634" extrusionOk="0">
                  <a:moveTo>
                    <a:pt x="48018" y="408305"/>
                  </a:moveTo>
                  <a:lnTo>
                    <a:pt x="482" y="408368"/>
                  </a:lnTo>
                  <a:lnTo>
                    <a:pt x="228" y="403923"/>
                  </a:lnTo>
                  <a:lnTo>
                    <a:pt x="47904" y="403923"/>
                  </a:lnTo>
                </a:path>
                <a:path w="288925" h="508634" extrusionOk="0">
                  <a:moveTo>
                    <a:pt x="220002" y="408279"/>
                  </a:moveTo>
                  <a:lnTo>
                    <a:pt x="69278" y="408343"/>
                  </a:lnTo>
                </a:path>
                <a:path w="288925" h="508634" extrusionOk="0">
                  <a:moveTo>
                    <a:pt x="241312" y="403898"/>
                  </a:moveTo>
                  <a:lnTo>
                    <a:pt x="288315" y="403834"/>
                  </a:lnTo>
                  <a:lnTo>
                    <a:pt x="288289" y="408190"/>
                  </a:lnTo>
                  <a:lnTo>
                    <a:pt x="241744" y="408190"/>
                  </a:lnTo>
                </a:path>
                <a:path w="288925" h="508634" extrusionOk="0">
                  <a:moveTo>
                    <a:pt x="69430" y="403923"/>
                  </a:moveTo>
                  <a:lnTo>
                    <a:pt x="220129" y="403910"/>
                  </a:lnTo>
                </a:path>
                <a:path w="288925" h="508634" extrusionOk="0">
                  <a:moveTo>
                    <a:pt x="48031" y="455345"/>
                  </a:moveTo>
                  <a:lnTo>
                    <a:pt x="482" y="455358"/>
                  </a:lnTo>
                  <a:lnTo>
                    <a:pt x="241" y="450926"/>
                  </a:lnTo>
                  <a:lnTo>
                    <a:pt x="47917" y="450926"/>
                  </a:lnTo>
                </a:path>
                <a:path w="288925" h="508634" extrusionOk="0">
                  <a:moveTo>
                    <a:pt x="220002" y="455295"/>
                  </a:moveTo>
                  <a:lnTo>
                    <a:pt x="69329" y="455383"/>
                  </a:lnTo>
                </a:path>
                <a:path w="288925" h="508634" extrusionOk="0">
                  <a:moveTo>
                    <a:pt x="241261" y="450875"/>
                  </a:moveTo>
                  <a:lnTo>
                    <a:pt x="288328" y="450811"/>
                  </a:lnTo>
                  <a:lnTo>
                    <a:pt x="288328" y="455231"/>
                  </a:lnTo>
                  <a:lnTo>
                    <a:pt x="241795" y="455256"/>
                  </a:lnTo>
                </a:path>
                <a:path w="288925" h="508634" extrusionOk="0">
                  <a:moveTo>
                    <a:pt x="69430" y="450938"/>
                  </a:moveTo>
                  <a:lnTo>
                    <a:pt x="220090" y="450875"/>
                  </a:lnTo>
                </a:path>
                <a:path w="288925" h="508634" extrusionOk="0">
                  <a:moveTo>
                    <a:pt x="431" y="193217"/>
                  </a:moveTo>
                  <a:lnTo>
                    <a:pt x="287464" y="193116"/>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81" name="Google Shape;81;p1"/>
            <p:cNvPicPr preferRelativeResize="0"/>
            <p:nvPr/>
          </p:nvPicPr>
          <p:blipFill rotWithShape="1">
            <a:blip r:embed="rId17">
              <a:alphaModFix/>
            </a:blip>
            <a:srcRect/>
            <a:stretch/>
          </p:blipFill>
          <p:spPr>
            <a:xfrm>
              <a:off x="4263073" y="7271063"/>
              <a:ext cx="243712" cy="126301"/>
            </a:xfrm>
            <a:prstGeom prst="rect">
              <a:avLst/>
            </a:prstGeom>
            <a:noFill/>
            <a:ln>
              <a:noFill/>
            </a:ln>
          </p:spPr>
        </p:pic>
        <p:sp>
          <p:nvSpPr>
            <p:cNvPr id="82" name="Google Shape;82;p1"/>
            <p:cNvSpPr/>
            <p:nvPr/>
          </p:nvSpPr>
          <p:spPr>
            <a:xfrm>
              <a:off x="4206850" y="7215602"/>
              <a:ext cx="356870" cy="521334"/>
            </a:xfrm>
            <a:custGeom>
              <a:avLst/>
              <a:gdLst/>
              <a:ahLst/>
              <a:cxnLst/>
              <a:rect l="l" t="t" r="r" b="b"/>
              <a:pathLst>
                <a:path w="356870" h="521334" extrusionOk="0">
                  <a:moveTo>
                    <a:pt x="156476" y="342"/>
                  </a:moveTo>
                  <a:lnTo>
                    <a:pt x="114154" y="11267"/>
                  </a:lnTo>
                  <a:lnTo>
                    <a:pt x="76564" y="32038"/>
                  </a:lnTo>
                  <a:lnTo>
                    <a:pt x="45029" y="61247"/>
                  </a:lnTo>
                  <a:lnTo>
                    <a:pt x="20874" y="97484"/>
                  </a:lnTo>
                  <a:lnTo>
                    <a:pt x="5423" y="139341"/>
                  </a:lnTo>
                  <a:lnTo>
                    <a:pt x="0" y="185407"/>
                  </a:lnTo>
                  <a:lnTo>
                    <a:pt x="101" y="520649"/>
                  </a:lnTo>
                </a:path>
                <a:path w="356870" h="521334" extrusionOk="0">
                  <a:moveTo>
                    <a:pt x="356844" y="520738"/>
                  </a:moveTo>
                  <a:lnTo>
                    <a:pt x="356717" y="185293"/>
                  </a:lnTo>
                  <a:lnTo>
                    <a:pt x="351150" y="138909"/>
                  </a:lnTo>
                  <a:lnTo>
                    <a:pt x="335371" y="96805"/>
                  </a:lnTo>
                  <a:lnTo>
                    <a:pt x="310762" y="60423"/>
                  </a:lnTo>
                  <a:lnTo>
                    <a:pt x="278707" y="31201"/>
                  </a:lnTo>
                  <a:lnTo>
                    <a:pt x="240589" y="10580"/>
                  </a:lnTo>
                  <a:lnTo>
                    <a:pt x="197789"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83" name="Google Shape;83;p1"/>
            <p:cNvPicPr preferRelativeResize="0"/>
            <p:nvPr/>
          </p:nvPicPr>
          <p:blipFill rotWithShape="1">
            <a:blip r:embed="rId18">
              <a:alphaModFix/>
            </a:blip>
            <a:srcRect/>
            <a:stretch/>
          </p:blipFill>
          <p:spPr>
            <a:xfrm>
              <a:off x="4184181" y="7735007"/>
              <a:ext cx="401866" cy="95046"/>
            </a:xfrm>
            <a:prstGeom prst="rect">
              <a:avLst/>
            </a:prstGeom>
            <a:noFill/>
            <a:ln>
              <a:noFill/>
            </a:ln>
          </p:spPr>
        </p:pic>
        <p:sp>
          <p:nvSpPr>
            <p:cNvPr id="84" name="Google Shape;84;p1"/>
            <p:cNvSpPr/>
            <p:nvPr/>
          </p:nvSpPr>
          <p:spPr>
            <a:xfrm>
              <a:off x="4234740" y="7151734"/>
              <a:ext cx="300990" cy="672465"/>
            </a:xfrm>
            <a:custGeom>
              <a:avLst/>
              <a:gdLst/>
              <a:ahLst/>
              <a:cxnLst/>
              <a:rect l="l" t="t" r="r" b="b"/>
              <a:pathLst>
                <a:path w="300989" h="672465" extrusionOk="0">
                  <a:moveTo>
                    <a:pt x="12" y="671880"/>
                  </a:moveTo>
                  <a:lnTo>
                    <a:pt x="300761" y="671779"/>
                  </a:lnTo>
                  <a:lnTo>
                    <a:pt x="300761" y="612432"/>
                  </a:lnTo>
                  <a:lnTo>
                    <a:pt x="0" y="612546"/>
                  </a:lnTo>
                  <a:lnTo>
                    <a:pt x="12" y="671880"/>
                  </a:lnTo>
                  <a:close/>
                </a:path>
                <a:path w="300989" h="672465" extrusionOk="0">
                  <a:moveTo>
                    <a:pt x="167741" y="283629"/>
                  </a:moveTo>
                  <a:lnTo>
                    <a:pt x="167766" y="289026"/>
                  </a:lnTo>
                  <a:lnTo>
                    <a:pt x="163398" y="293446"/>
                  </a:lnTo>
                  <a:lnTo>
                    <a:pt x="157987" y="293382"/>
                  </a:lnTo>
                  <a:lnTo>
                    <a:pt x="140487" y="293446"/>
                  </a:lnTo>
                  <a:lnTo>
                    <a:pt x="135102" y="293446"/>
                  </a:lnTo>
                  <a:lnTo>
                    <a:pt x="130784" y="289090"/>
                  </a:lnTo>
                  <a:lnTo>
                    <a:pt x="130733" y="283692"/>
                  </a:lnTo>
                  <a:lnTo>
                    <a:pt x="124180" y="223939"/>
                  </a:lnTo>
                  <a:lnTo>
                    <a:pt x="124142" y="218605"/>
                  </a:lnTo>
                  <a:lnTo>
                    <a:pt x="128485" y="214236"/>
                  </a:lnTo>
                  <a:lnTo>
                    <a:pt x="133870" y="214236"/>
                  </a:lnTo>
                  <a:lnTo>
                    <a:pt x="164541" y="214185"/>
                  </a:lnTo>
                  <a:lnTo>
                    <a:pt x="169900" y="214185"/>
                  </a:lnTo>
                  <a:lnTo>
                    <a:pt x="174320" y="218605"/>
                  </a:lnTo>
                  <a:lnTo>
                    <a:pt x="174256" y="223939"/>
                  </a:lnTo>
                  <a:lnTo>
                    <a:pt x="167741" y="283629"/>
                  </a:lnTo>
                  <a:close/>
                </a:path>
                <a:path w="300989" h="672465" extrusionOk="0">
                  <a:moveTo>
                    <a:pt x="167690" y="87007"/>
                  </a:moveTo>
                  <a:lnTo>
                    <a:pt x="167652" y="92329"/>
                  </a:lnTo>
                  <a:lnTo>
                    <a:pt x="163283" y="96685"/>
                  </a:lnTo>
                  <a:lnTo>
                    <a:pt x="157949" y="96735"/>
                  </a:lnTo>
                  <a:lnTo>
                    <a:pt x="140360" y="96735"/>
                  </a:lnTo>
                  <a:lnTo>
                    <a:pt x="135013" y="96735"/>
                  </a:lnTo>
                  <a:lnTo>
                    <a:pt x="130657" y="92379"/>
                  </a:lnTo>
                  <a:lnTo>
                    <a:pt x="130682" y="87007"/>
                  </a:lnTo>
                  <a:lnTo>
                    <a:pt x="124078" y="9740"/>
                  </a:lnTo>
                  <a:lnTo>
                    <a:pt x="124078" y="4356"/>
                  </a:lnTo>
                  <a:lnTo>
                    <a:pt x="128371" y="50"/>
                  </a:lnTo>
                  <a:lnTo>
                    <a:pt x="133730" y="50"/>
                  </a:lnTo>
                  <a:lnTo>
                    <a:pt x="164464" y="0"/>
                  </a:lnTo>
                  <a:lnTo>
                    <a:pt x="169824" y="0"/>
                  </a:lnTo>
                  <a:lnTo>
                    <a:pt x="174205" y="4356"/>
                  </a:lnTo>
                  <a:lnTo>
                    <a:pt x="174180" y="9740"/>
                  </a:lnTo>
                  <a:lnTo>
                    <a:pt x="167690" y="87007"/>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5" name="Google Shape;85;p1"/>
            <p:cNvSpPr/>
            <p:nvPr/>
          </p:nvSpPr>
          <p:spPr>
            <a:xfrm>
              <a:off x="4157095" y="7008685"/>
              <a:ext cx="447675" cy="17780"/>
            </a:xfrm>
            <a:custGeom>
              <a:avLst/>
              <a:gdLst/>
              <a:ahLst/>
              <a:cxnLst/>
              <a:rect l="l" t="t" r="r" b="b"/>
              <a:pathLst>
                <a:path w="447675" h="17779" extrusionOk="0">
                  <a:moveTo>
                    <a:pt x="444284" y="0"/>
                  </a:moveTo>
                  <a:lnTo>
                    <a:pt x="723" y="254"/>
                  </a:lnTo>
                </a:path>
                <a:path w="447675" h="17779" extrusionOk="0">
                  <a:moveTo>
                    <a:pt x="0" y="17221"/>
                  </a:moveTo>
                  <a:lnTo>
                    <a:pt x="447459" y="17018"/>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86" name="Google Shape;86;p1"/>
            <p:cNvPicPr preferRelativeResize="0"/>
            <p:nvPr/>
          </p:nvPicPr>
          <p:blipFill rotWithShape="1">
            <a:blip r:embed="rId19">
              <a:alphaModFix/>
            </a:blip>
            <a:srcRect/>
            <a:stretch/>
          </p:blipFill>
          <p:spPr>
            <a:xfrm>
              <a:off x="4468140" y="7022169"/>
              <a:ext cx="145072" cy="193830"/>
            </a:xfrm>
            <a:prstGeom prst="rect">
              <a:avLst/>
            </a:prstGeom>
            <a:noFill/>
            <a:ln>
              <a:noFill/>
            </a:ln>
          </p:spPr>
        </p:pic>
        <p:sp>
          <p:nvSpPr>
            <p:cNvPr id="87" name="Google Shape;87;p1"/>
            <p:cNvSpPr/>
            <p:nvPr/>
          </p:nvSpPr>
          <p:spPr>
            <a:xfrm>
              <a:off x="4598341" y="7211030"/>
              <a:ext cx="635" cy="647700"/>
            </a:xfrm>
            <a:custGeom>
              <a:avLst/>
              <a:gdLst/>
              <a:ahLst/>
              <a:cxnLst/>
              <a:rect l="l" t="t" r="r" b="b"/>
              <a:pathLst>
                <a:path w="635" h="647700" extrusionOk="0">
                  <a:moveTo>
                    <a:pt x="0" y="0"/>
                  </a:moveTo>
                  <a:lnTo>
                    <a:pt x="241" y="647191"/>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8" name="Google Shape;88;p1"/>
            <p:cNvSpPr/>
            <p:nvPr/>
          </p:nvSpPr>
          <p:spPr>
            <a:xfrm>
              <a:off x="4170830" y="7876467"/>
              <a:ext cx="429895" cy="462280"/>
            </a:xfrm>
            <a:custGeom>
              <a:avLst/>
              <a:gdLst/>
              <a:ahLst/>
              <a:cxnLst/>
              <a:rect l="l" t="t" r="r" b="b"/>
              <a:pathLst>
                <a:path w="429895" h="462279" extrusionOk="0">
                  <a:moveTo>
                    <a:pt x="131622" y="119011"/>
                  </a:moveTo>
                  <a:lnTo>
                    <a:pt x="69799" y="119011"/>
                  </a:lnTo>
                  <a:lnTo>
                    <a:pt x="69913" y="437070"/>
                  </a:lnTo>
                </a:path>
                <a:path w="429895" h="462279" extrusionOk="0">
                  <a:moveTo>
                    <a:pt x="273329" y="118922"/>
                  </a:moveTo>
                  <a:lnTo>
                    <a:pt x="153441" y="118935"/>
                  </a:lnTo>
                </a:path>
                <a:path w="429895" h="462279" extrusionOk="0">
                  <a:moveTo>
                    <a:pt x="359943" y="436854"/>
                  </a:moveTo>
                  <a:lnTo>
                    <a:pt x="359778" y="118872"/>
                  </a:lnTo>
                  <a:lnTo>
                    <a:pt x="295084" y="118872"/>
                  </a:lnTo>
                </a:path>
                <a:path w="429895" h="462279" extrusionOk="0">
                  <a:moveTo>
                    <a:pt x="63093" y="462191"/>
                  </a:moveTo>
                  <a:lnTo>
                    <a:pt x="62941" y="112585"/>
                  </a:lnTo>
                  <a:lnTo>
                    <a:pt x="366699" y="112471"/>
                  </a:lnTo>
                  <a:lnTo>
                    <a:pt x="366788" y="462038"/>
                  </a:lnTo>
                  <a:lnTo>
                    <a:pt x="63093" y="462191"/>
                  </a:lnTo>
                  <a:close/>
                </a:path>
                <a:path w="429895" h="462279" extrusionOk="0">
                  <a:moveTo>
                    <a:pt x="130733" y="436956"/>
                  </a:moveTo>
                  <a:lnTo>
                    <a:pt x="130632" y="118643"/>
                  </a:lnTo>
                </a:path>
                <a:path w="429895" h="462279" extrusionOk="0">
                  <a:moveTo>
                    <a:pt x="154431" y="118643"/>
                  </a:moveTo>
                  <a:lnTo>
                    <a:pt x="154546" y="436956"/>
                  </a:lnTo>
                </a:path>
                <a:path w="429895" h="462279" extrusionOk="0">
                  <a:moveTo>
                    <a:pt x="272478" y="436981"/>
                  </a:moveTo>
                  <a:lnTo>
                    <a:pt x="272313" y="118656"/>
                  </a:lnTo>
                </a:path>
                <a:path w="429895" h="462279" extrusionOk="0">
                  <a:moveTo>
                    <a:pt x="296176" y="118618"/>
                  </a:moveTo>
                  <a:lnTo>
                    <a:pt x="296278" y="436943"/>
                  </a:lnTo>
                </a:path>
                <a:path w="429895" h="462279" extrusionOk="0">
                  <a:moveTo>
                    <a:pt x="188874" y="435940"/>
                  </a:moveTo>
                  <a:lnTo>
                    <a:pt x="186435" y="436003"/>
                  </a:lnTo>
                  <a:lnTo>
                    <a:pt x="186347" y="118656"/>
                  </a:lnTo>
                  <a:lnTo>
                    <a:pt x="188747" y="118656"/>
                  </a:lnTo>
                  <a:lnTo>
                    <a:pt x="188874" y="435940"/>
                  </a:lnTo>
                  <a:close/>
                </a:path>
                <a:path w="429895" h="462279" extrusionOk="0">
                  <a:moveTo>
                    <a:pt x="243471" y="192951"/>
                  </a:moveTo>
                  <a:lnTo>
                    <a:pt x="272084" y="192925"/>
                  </a:lnTo>
                </a:path>
                <a:path w="429895" h="462279" extrusionOk="0">
                  <a:moveTo>
                    <a:pt x="189014" y="192951"/>
                  </a:moveTo>
                  <a:lnTo>
                    <a:pt x="240245" y="192951"/>
                  </a:lnTo>
                </a:path>
                <a:path w="429895" h="462279" extrusionOk="0">
                  <a:moveTo>
                    <a:pt x="154546" y="192951"/>
                  </a:moveTo>
                  <a:lnTo>
                    <a:pt x="186029" y="192951"/>
                  </a:lnTo>
                </a:path>
                <a:path w="429895" h="462279" extrusionOk="0">
                  <a:moveTo>
                    <a:pt x="130733" y="195376"/>
                  </a:moveTo>
                  <a:lnTo>
                    <a:pt x="69951" y="195465"/>
                  </a:lnTo>
                  <a:lnTo>
                    <a:pt x="69964" y="193027"/>
                  </a:lnTo>
                  <a:lnTo>
                    <a:pt x="130543" y="193027"/>
                  </a:lnTo>
                </a:path>
                <a:path w="429895" h="462279" extrusionOk="0">
                  <a:moveTo>
                    <a:pt x="186308" y="195402"/>
                  </a:moveTo>
                  <a:lnTo>
                    <a:pt x="154203" y="195402"/>
                  </a:lnTo>
                </a:path>
                <a:path w="429895" h="462279" extrusionOk="0">
                  <a:moveTo>
                    <a:pt x="240423" y="195376"/>
                  </a:moveTo>
                  <a:lnTo>
                    <a:pt x="189014" y="195376"/>
                  </a:lnTo>
                </a:path>
                <a:path w="429895" h="462279" extrusionOk="0">
                  <a:moveTo>
                    <a:pt x="272211" y="195376"/>
                  </a:moveTo>
                  <a:lnTo>
                    <a:pt x="242874" y="195389"/>
                  </a:lnTo>
                </a:path>
                <a:path w="429895" h="462279" extrusionOk="0">
                  <a:moveTo>
                    <a:pt x="296519" y="192925"/>
                  </a:moveTo>
                  <a:lnTo>
                    <a:pt x="359752" y="192887"/>
                  </a:lnTo>
                  <a:lnTo>
                    <a:pt x="359727" y="195300"/>
                  </a:lnTo>
                  <a:lnTo>
                    <a:pt x="296176" y="195300"/>
                  </a:lnTo>
                </a:path>
                <a:path w="429895" h="462279" extrusionOk="0">
                  <a:moveTo>
                    <a:pt x="243471" y="241617"/>
                  </a:moveTo>
                  <a:lnTo>
                    <a:pt x="272084" y="241554"/>
                  </a:lnTo>
                </a:path>
                <a:path w="429895" h="462279" extrusionOk="0">
                  <a:moveTo>
                    <a:pt x="189064" y="241617"/>
                  </a:moveTo>
                  <a:lnTo>
                    <a:pt x="240309" y="241592"/>
                  </a:lnTo>
                </a:path>
                <a:path w="429895" h="462279" extrusionOk="0">
                  <a:moveTo>
                    <a:pt x="154546" y="241617"/>
                  </a:moveTo>
                  <a:lnTo>
                    <a:pt x="186093" y="241655"/>
                  </a:lnTo>
                </a:path>
                <a:path w="429895" h="462279" extrusionOk="0">
                  <a:moveTo>
                    <a:pt x="130797" y="244094"/>
                  </a:moveTo>
                  <a:lnTo>
                    <a:pt x="70015" y="244144"/>
                  </a:lnTo>
                  <a:lnTo>
                    <a:pt x="69964" y="241668"/>
                  </a:lnTo>
                  <a:lnTo>
                    <a:pt x="130555" y="241655"/>
                  </a:lnTo>
                </a:path>
                <a:path w="429895" h="462279" extrusionOk="0">
                  <a:moveTo>
                    <a:pt x="186347" y="244094"/>
                  </a:moveTo>
                  <a:lnTo>
                    <a:pt x="154203" y="244094"/>
                  </a:lnTo>
                </a:path>
                <a:path w="429895" h="462279" extrusionOk="0">
                  <a:moveTo>
                    <a:pt x="240436" y="244094"/>
                  </a:moveTo>
                  <a:lnTo>
                    <a:pt x="189052" y="244094"/>
                  </a:lnTo>
                </a:path>
                <a:path w="429895" h="462279" extrusionOk="0">
                  <a:moveTo>
                    <a:pt x="272211" y="244094"/>
                  </a:moveTo>
                  <a:lnTo>
                    <a:pt x="242874" y="244094"/>
                  </a:lnTo>
                </a:path>
                <a:path w="429895" h="462279" extrusionOk="0">
                  <a:moveTo>
                    <a:pt x="296570" y="241566"/>
                  </a:moveTo>
                  <a:lnTo>
                    <a:pt x="359752" y="241528"/>
                  </a:lnTo>
                  <a:lnTo>
                    <a:pt x="359727" y="243967"/>
                  </a:lnTo>
                  <a:lnTo>
                    <a:pt x="296252" y="244094"/>
                  </a:lnTo>
                </a:path>
                <a:path w="429895" h="462279" extrusionOk="0">
                  <a:moveTo>
                    <a:pt x="243471" y="290068"/>
                  </a:moveTo>
                  <a:lnTo>
                    <a:pt x="272097" y="290068"/>
                  </a:lnTo>
                </a:path>
                <a:path w="429895" h="462279" extrusionOk="0">
                  <a:moveTo>
                    <a:pt x="189102" y="290068"/>
                  </a:moveTo>
                  <a:lnTo>
                    <a:pt x="240309" y="290004"/>
                  </a:lnTo>
                </a:path>
                <a:path w="429895" h="462279" extrusionOk="0">
                  <a:moveTo>
                    <a:pt x="154558" y="290093"/>
                  </a:moveTo>
                  <a:lnTo>
                    <a:pt x="186105" y="290068"/>
                  </a:lnTo>
                </a:path>
                <a:path w="429895" h="462279" extrusionOk="0">
                  <a:moveTo>
                    <a:pt x="130809" y="292506"/>
                  </a:moveTo>
                  <a:lnTo>
                    <a:pt x="69964" y="292544"/>
                  </a:lnTo>
                  <a:lnTo>
                    <a:pt x="69964" y="290118"/>
                  </a:lnTo>
                  <a:lnTo>
                    <a:pt x="130568" y="290093"/>
                  </a:lnTo>
                </a:path>
                <a:path w="429895" h="462279" extrusionOk="0">
                  <a:moveTo>
                    <a:pt x="186347" y="292506"/>
                  </a:moveTo>
                  <a:lnTo>
                    <a:pt x="154203" y="292519"/>
                  </a:lnTo>
                </a:path>
                <a:path w="429895" h="462279" extrusionOk="0">
                  <a:moveTo>
                    <a:pt x="240423" y="292455"/>
                  </a:moveTo>
                  <a:lnTo>
                    <a:pt x="189064" y="292557"/>
                  </a:lnTo>
                </a:path>
                <a:path w="429895" h="462279" extrusionOk="0">
                  <a:moveTo>
                    <a:pt x="272237" y="292455"/>
                  </a:moveTo>
                  <a:lnTo>
                    <a:pt x="242912" y="292506"/>
                  </a:lnTo>
                </a:path>
                <a:path w="429895" h="462279" extrusionOk="0">
                  <a:moveTo>
                    <a:pt x="296608" y="290017"/>
                  </a:moveTo>
                  <a:lnTo>
                    <a:pt x="359790" y="290017"/>
                  </a:lnTo>
                  <a:lnTo>
                    <a:pt x="359790" y="292442"/>
                  </a:lnTo>
                  <a:lnTo>
                    <a:pt x="296227" y="292442"/>
                  </a:lnTo>
                </a:path>
                <a:path w="429895" h="462279" extrusionOk="0">
                  <a:moveTo>
                    <a:pt x="243535" y="338721"/>
                  </a:moveTo>
                  <a:lnTo>
                    <a:pt x="272084" y="338721"/>
                  </a:lnTo>
                </a:path>
                <a:path w="429895" h="462279" extrusionOk="0">
                  <a:moveTo>
                    <a:pt x="189115" y="338785"/>
                  </a:moveTo>
                  <a:lnTo>
                    <a:pt x="240322" y="338734"/>
                  </a:lnTo>
                </a:path>
                <a:path w="429895" h="462279" extrusionOk="0">
                  <a:moveTo>
                    <a:pt x="154558" y="338785"/>
                  </a:moveTo>
                  <a:lnTo>
                    <a:pt x="186131" y="338734"/>
                  </a:lnTo>
                </a:path>
                <a:path w="429895" h="462279" extrusionOk="0">
                  <a:moveTo>
                    <a:pt x="130809" y="341198"/>
                  </a:moveTo>
                  <a:lnTo>
                    <a:pt x="70027" y="341223"/>
                  </a:lnTo>
                  <a:lnTo>
                    <a:pt x="69964" y="338836"/>
                  </a:lnTo>
                  <a:lnTo>
                    <a:pt x="130555" y="338734"/>
                  </a:lnTo>
                </a:path>
                <a:path w="429895" h="462279" extrusionOk="0">
                  <a:moveTo>
                    <a:pt x="186347" y="341198"/>
                  </a:moveTo>
                  <a:lnTo>
                    <a:pt x="154228" y="341198"/>
                  </a:lnTo>
                </a:path>
                <a:path w="429895" h="462279" extrusionOk="0">
                  <a:moveTo>
                    <a:pt x="240436" y="341198"/>
                  </a:moveTo>
                  <a:lnTo>
                    <a:pt x="189115" y="341198"/>
                  </a:lnTo>
                </a:path>
                <a:path w="429895" h="462279" extrusionOk="0">
                  <a:moveTo>
                    <a:pt x="272237" y="341134"/>
                  </a:moveTo>
                  <a:lnTo>
                    <a:pt x="242925" y="341198"/>
                  </a:lnTo>
                </a:path>
                <a:path w="429895" h="462279" extrusionOk="0">
                  <a:moveTo>
                    <a:pt x="296570" y="338721"/>
                  </a:moveTo>
                  <a:lnTo>
                    <a:pt x="359778" y="338721"/>
                  </a:lnTo>
                  <a:lnTo>
                    <a:pt x="359778" y="341160"/>
                  </a:lnTo>
                  <a:lnTo>
                    <a:pt x="296252" y="341160"/>
                  </a:lnTo>
                </a:path>
                <a:path w="429895" h="462279" extrusionOk="0">
                  <a:moveTo>
                    <a:pt x="243522" y="387121"/>
                  </a:moveTo>
                  <a:lnTo>
                    <a:pt x="272110" y="387121"/>
                  </a:lnTo>
                </a:path>
                <a:path w="429895" h="462279" extrusionOk="0">
                  <a:moveTo>
                    <a:pt x="189102" y="387172"/>
                  </a:moveTo>
                  <a:lnTo>
                    <a:pt x="240372" y="387172"/>
                  </a:lnTo>
                </a:path>
                <a:path w="429895" h="462279" extrusionOk="0">
                  <a:moveTo>
                    <a:pt x="154597" y="387197"/>
                  </a:moveTo>
                  <a:lnTo>
                    <a:pt x="186156" y="387172"/>
                  </a:lnTo>
                </a:path>
                <a:path w="429895" h="462279" extrusionOk="0">
                  <a:moveTo>
                    <a:pt x="130835" y="389610"/>
                  </a:moveTo>
                  <a:lnTo>
                    <a:pt x="70002" y="389699"/>
                  </a:lnTo>
                  <a:lnTo>
                    <a:pt x="70027" y="387223"/>
                  </a:lnTo>
                  <a:lnTo>
                    <a:pt x="130594" y="387172"/>
                  </a:lnTo>
                </a:path>
                <a:path w="429895" h="462279" extrusionOk="0">
                  <a:moveTo>
                    <a:pt x="186397" y="389674"/>
                  </a:moveTo>
                  <a:lnTo>
                    <a:pt x="154266" y="389674"/>
                  </a:lnTo>
                </a:path>
                <a:path w="429895" h="462279" extrusionOk="0">
                  <a:moveTo>
                    <a:pt x="240474" y="389610"/>
                  </a:moveTo>
                  <a:lnTo>
                    <a:pt x="189090" y="389674"/>
                  </a:lnTo>
                </a:path>
                <a:path w="429895" h="462279" extrusionOk="0">
                  <a:moveTo>
                    <a:pt x="272275" y="389610"/>
                  </a:moveTo>
                  <a:lnTo>
                    <a:pt x="242912" y="389610"/>
                  </a:lnTo>
                </a:path>
                <a:path w="429895" h="462279" extrusionOk="0">
                  <a:moveTo>
                    <a:pt x="296608" y="387121"/>
                  </a:moveTo>
                  <a:lnTo>
                    <a:pt x="359790" y="387057"/>
                  </a:lnTo>
                  <a:lnTo>
                    <a:pt x="359790" y="389585"/>
                  </a:lnTo>
                  <a:lnTo>
                    <a:pt x="296265" y="389547"/>
                  </a:lnTo>
                </a:path>
                <a:path w="429895" h="462279" extrusionOk="0">
                  <a:moveTo>
                    <a:pt x="154597" y="435889"/>
                  </a:moveTo>
                  <a:lnTo>
                    <a:pt x="272440" y="435864"/>
                  </a:lnTo>
                </a:path>
                <a:path w="429895" h="462279" extrusionOk="0">
                  <a:moveTo>
                    <a:pt x="70027" y="435889"/>
                  </a:moveTo>
                  <a:lnTo>
                    <a:pt x="130657" y="435889"/>
                  </a:lnTo>
                </a:path>
                <a:path w="429895" h="462279" extrusionOk="0">
                  <a:moveTo>
                    <a:pt x="296608" y="435825"/>
                  </a:moveTo>
                  <a:lnTo>
                    <a:pt x="359790" y="435825"/>
                  </a:lnTo>
                </a:path>
                <a:path w="429895" h="462279" extrusionOk="0">
                  <a:moveTo>
                    <a:pt x="243243" y="435343"/>
                  </a:moveTo>
                  <a:lnTo>
                    <a:pt x="240728" y="435279"/>
                  </a:lnTo>
                  <a:lnTo>
                    <a:pt x="240664" y="118643"/>
                  </a:lnTo>
                  <a:lnTo>
                    <a:pt x="243077" y="118643"/>
                  </a:lnTo>
                  <a:lnTo>
                    <a:pt x="243243" y="435343"/>
                  </a:lnTo>
                  <a:close/>
                </a:path>
                <a:path w="429895" h="462279" extrusionOk="0">
                  <a:moveTo>
                    <a:pt x="46278" y="61455"/>
                  </a:moveTo>
                  <a:lnTo>
                    <a:pt x="4825" y="61506"/>
                  </a:lnTo>
                  <a:lnTo>
                    <a:pt x="4762" y="18567"/>
                  </a:lnTo>
                  <a:lnTo>
                    <a:pt x="46329" y="18567"/>
                  </a:lnTo>
                  <a:lnTo>
                    <a:pt x="46278" y="61455"/>
                  </a:lnTo>
                  <a:close/>
                </a:path>
                <a:path w="429895" h="462279" extrusionOk="0">
                  <a:moveTo>
                    <a:pt x="46710" y="203047"/>
                  </a:moveTo>
                  <a:lnTo>
                    <a:pt x="46710" y="206032"/>
                  </a:lnTo>
                  <a:lnTo>
                    <a:pt x="44322" y="208343"/>
                  </a:lnTo>
                  <a:lnTo>
                    <a:pt x="41414" y="208343"/>
                  </a:lnTo>
                  <a:lnTo>
                    <a:pt x="9867" y="208407"/>
                  </a:lnTo>
                  <a:lnTo>
                    <a:pt x="6845" y="208394"/>
                  </a:lnTo>
                  <a:lnTo>
                    <a:pt x="4457" y="206032"/>
                  </a:lnTo>
                  <a:lnTo>
                    <a:pt x="4483" y="203047"/>
                  </a:lnTo>
                  <a:lnTo>
                    <a:pt x="38" y="66954"/>
                  </a:lnTo>
                  <a:lnTo>
                    <a:pt x="0" y="64058"/>
                  </a:lnTo>
                  <a:lnTo>
                    <a:pt x="2451" y="61620"/>
                  </a:lnTo>
                  <a:lnTo>
                    <a:pt x="5397" y="61683"/>
                  </a:lnTo>
                  <a:lnTo>
                    <a:pt x="45681" y="61620"/>
                  </a:lnTo>
                  <a:lnTo>
                    <a:pt x="48691" y="61620"/>
                  </a:lnTo>
                  <a:lnTo>
                    <a:pt x="51041" y="63982"/>
                  </a:lnTo>
                  <a:lnTo>
                    <a:pt x="51079" y="66954"/>
                  </a:lnTo>
                  <a:lnTo>
                    <a:pt x="46710" y="203047"/>
                  </a:lnTo>
                  <a:close/>
                </a:path>
                <a:path w="429895" h="462279" extrusionOk="0">
                  <a:moveTo>
                    <a:pt x="49669" y="18161"/>
                  </a:moveTo>
                  <a:lnTo>
                    <a:pt x="1320" y="18224"/>
                  </a:lnTo>
                  <a:lnTo>
                    <a:pt x="1320" y="9118"/>
                  </a:lnTo>
                  <a:lnTo>
                    <a:pt x="49720" y="9194"/>
                  </a:lnTo>
                  <a:lnTo>
                    <a:pt x="49669" y="18161"/>
                  </a:lnTo>
                  <a:close/>
                </a:path>
                <a:path w="429895" h="462279" extrusionOk="0">
                  <a:moveTo>
                    <a:pt x="49720" y="9194"/>
                  </a:moveTo>
                  <a:lnTo>
                    <a:pt x="1333" y="9131"/>
                  </a:lnTo>
                  <a:lnTo>
                    <a:pt x="1333" y="88"/>
                  </a:lnTo>
                  <a:lnTo>
                    <a:pt x="49758" y="114"/>
                  </a:lnTo>
                  <a:lnTo>
                    <a:pt x="49720" y="9194"/>
                  </a:lnTo>
                  <a:close/>
                </a:path>
                <a:path w="429895" h="462279" extrusionOk="0">
                  <a:moveTo>
                    <a:pt x="49822" y="227076"/>
                  </a:moveTo>
                  <a:lnTo>
                    <a:pt x="1409" y="227025"/>
                  </a:lnTo>
                  <a:lnTo>
                    <a:pt x="1396" y="217995"/>
                  </a:lnTo>
                  <a:lnTo>
                    <a:pt x="49771" y="217995"/>
                  </a:lnTo>
                  <a:lnTo>
                    <a:pt x="49822" y="227076"/>
                  </a:lnTo>
                  <a:close/>
                </a:path>
                <a:path w="429895" h="462279" extrusionOk="0">
                  <a:moveTo>
                    <a:pt x="49783" y="217995"/>
                  </a:moveTo>
                  <a:lnTo>
                    <a:pt x="1384" y="217995"/>
                  </a:lnTo>
                  <a:lnTo>
                    <a:pt x="1384" y="208991"/>
                  </a:lnTo>
                  <a:lnTo>
                    <a:pt x="49783" y="208953"/>
                  </a:lnTo>
                  <a:lnTo>
                    <a:pt x="49783" y="217995"/>
                  </a:lnTo>
                  <a:close/>
                </a:path>
                <a:path w="429895" h="462279" extrusionOk="0">
                  <a:moveTo>
                    <a:pt x="43776" y="242189"/>
                  </a:moveTo>
                  <a:lnTo>
                    <a:pt x="7543" y="242189"/>
                  </a:lnTo>
                  <a:lnTo>
                    <a:pt x="7518" y="226796"/>
                  </a:lnTo>
                  <a:lnTo>
                    <a:pt x="43776" y="226872"/>
                  </a:lnTo>
                  <a:lnTo>
                    <a:pt x="43776" y="242189"/>
                  </a:lnTo>
                  <a:close/>
                </a:path>
                <a:path w="429895" h="462279" extrusionOk="0">
                  <a:moveTo>
                    <a:pt x="44996" y="262369"/>
                  </a:moveTo>
                  <a:lnTo>
                    <a:pt x="43478" y="269930"/>
                  </a:lnTo>
                  <a:lnTo>
                    <a:pt x="39325" y="276109"/>
                  </a:lnTo>
                  <a:lnTo>
                    <a:pt x="33162" y="280266"/>
                  </a:lnTo>
                  <a:lnTo>
                    <a:pt x="25615" y="281762"/>
                  </a:lnTo>
                  <a:lnTo>
                    <a:pt x="18063" y="280239"/>
                  </a:lnTo>
                  <a:lnTo>
                    <a:pt x="11885" y="276085"/>
                  </a:lnTo>
                  <a:lnTo>
                    <a:pt x="7715" y="269921"/>
                  </a:lnTo>
                  <a:lnTo>
                    <a:pt x="6184" y="262369"/>
                  </a:lnTo>
                  <a:lnTo>
                    <a:pt x="7715" y="254796"/>
                  </a:lnTo>
                  <a:lnTo>
                    <a:pt x="11885" y="248623"/>
                  </a:lnTo>
                  <a:lnTo>
                    <a:pt x="18063" y="244461"/>
                  </a:lnTo>
                  <a:lnTo>
                    <a:pt x="25615" y="242925"/>
                  </a:lnTo>
                  <a:lnTo>
                    <a:pt x="33157" y="244450"/>
                  </a:lnTo>
                  <a:lnTo>
                    <a:pt x="39320" y="248613"/>
                  </a:lnTo>
                  <a:lnTo>
                    <a:pt x="43477" y="254793"/>
                  </a:lnTo>
                  <a:lnTo>
                    <a:pt x="44996" y="262369"/>
                  </a:lnTo>
                  <a:close/>
                </a:path>
                <a:path w="429895" h="462279" extrusionOk="0">
                  <a:moveTo>
                    <a:pt x="424802" y="61302"/>
                  </a:moveTo>
                  <a:lnTo>
                    <a:pt x="383235" y="61302"/>
                  </a:lnTo>
                  <a:lnTo>
                    <a:pt x="383285" y="18364"/>
                  </a:lnTo>
                  <a:lnTo>
                    <a:pt x="424802" y="18364"/>
                  </a:lnTo>
                  <a:lnTo>
                    <a:pt x="424802" y="61302"/>
                  </a:lnTo>
                  <a:close/>
                </a:path>
                <a:path w="429895" h="462279" extrusionOk="0">
                  <a:moveTo>
                    <a:pt x="425208" y="202844"/>
                  </a:moveTo>
                  <a:lnTo>
                    <a:pt x="425208" y="205841"/>
                  </a:lnTo>
                  <a:lnTo>
                    <a:pt x="422821" y="208241"/>
                  </a:lnTo>
                  <a:lnTo>
                    <a:pt x="419861" y="208241"/>
                  </a:lnTo>
                  <a:lnTo>
                    <a:pt x="388315" y="208241"/>
                  </a:lnTo>
                  <a:lnTo>
                    <a:pt x="385368" y="208241"/>
                  </a:lnTo>
                  <a:lnTo>
                    <a:pt x="383006" y="205854"/>
                  </a:lnTo>
                  <a:lnTo>
                    <a:pt x="382955" y="202907"/>
                  </a:lnTo>
                  <a:lnTo>
                    <a:pt x="378548" y="66827"/>
                  </a:lnTo>
                  <a:lnTo>
                    <a:pt x="378510" y="63868"/>
                  </a:lnTo>
                  <a:lnTo>
                    <a:pt x="380872" y="61506"/>
                  </a:lnTo>
                  <a:lnTo>
                    <a:pt x="383857" y="61506"/>
                  </a:lnTo>
                  <a:lnTo>
                    <a:pt x="424205" y="61506"/>
                  </a:lnTo>
                  <a:lnTo>
                    <a:pt x="427139" y="61506"/>
                  </a:lnTo>
                  <a:lnTo>
                    <a:pt x="429564" y="63868"/>
                  </a:lnTo>
                  <a:lnTo>
                    <a:pt x="429501" y="66814"/>
                  </a:lnTo>
                  <a:lnTo>
                    <a:pt x="425208" y="202844"/>
                  </a:lnTo>
                  <a:close/>
                </a:path>
                <a:path w="429895" h="462279" extrusionOk="0">
                  <a:moveTo>
                    <a:pt x="428231" y="18046"/>
                  </a:moveTo>
                  <a:lnTo>
                    <a:pt x="379856" y="18046"/>
                  </a:lnTo>
                  <a:lnTo>
                    <a:pt x="379793" y="9042"/>
                  </a:lnTo>
                  <a:lnTo>
                    <a:pt x="428193" y="9042"/>
                  </a:lnTo>
                  <a:lnTo>
                    <a:pt x="428231" y="18046"/>
                  </a:lnTo>
                  <a:close/>
                </a:path>
                <a:path w="429895" h="462279" extrusionOk="0">
                  <a:moveTo>
                    <a:pt x="428180" y="9029"/>
                  </a:moveTo>
                  <a:lnTo>
                    <a:pt x="379780" y="9029"/>
                  </a:lnTo>
                  <a:lnTo>
                    <a:pt x="379780" y="0"/>
                  </a:lnTo>
                  <a:lnTo>
                    <a:pt x="428256" y="0"/>
                  </a:lnTo>
                  <a:lnTo>
                    <a:pt x="428180" y="9029"/>
                  </a:lnTo>
                  <a:close/>
                </a:path>
                <a:path w="429895" h="462279" extrusionOk="0">
                  <a:moveTo>
                    <a:pt x="428282" y="226885"/>
                  </a:moveTo>
                  <a:lnTo>
                    <a:pt x="379920" y="226923"/>
                  </a:lnTo>
                  <a:lnTo>
                    <a:pt x="379882" y="217893"/>
                  </a:lnTo>
                  <a:lnTo>
                    <a:pt x="428320" y="217843"/>
                  </a:lnTo>
                  <a:lnTo>
                    <a:pt x="428282" y="226885"/>
                  </a:lnTo>
                  <a:close/>
                </a:path>
                <a:path w="429895" h="462279" extrusionOk="0">
                  <a:moveTo>
                    <a:pt x="428320" y="217830"/>
                  </a:moveTo>
                  <a:lnTo>
                    <a:pt x="379882" y="217893"/>
                  </a:lnTo>
                  <a:lnTo>
                    <a:pt x="379882" y="208851"/>
                  </a:lnTo>
                  <a:lnTo>
                    <a:pt x="428269" y="208851"/>
                  </a:lnTo>
                  <a:lnTo>
                    <a:pt x="428320" y="217830"/>
                  </a:lnTo>
                  <a:close/>
                </a:path>
                <a:path w="429895" h="462279" extrusionOk="0">
                  <a:moveTo>
                    <a:pt x="422262" y="242087"/>
                  </a:moveTo>
                  <a:lnTo>
                    <a:pt x="385927" y="242087"/>
                  </a:lnTo>
                  <a:lnTo>
                    <a:pt x="385965" y="226669"/>
                  </a:lnTo>
                  <a:lnTo>
                    <a:pt x="422236" y="226669"/>
                  </a:lnTo>
                  <a:lnTo>
                    <a:pt x="422262" y="242087"/>
                  </a:lnTo>
                  <a:close/>
                </a:path>
                <a:path w="429895" h="462279" extrusionOk="0">
                  <a:moveTo>
                    <a:pt x="423519" y="262153"/>
                  </a:moveTo>
                  <a:lnTo>
                    <a:pt x="421997" y="269725"/>
                  </a:lnTo>
                  <a:lnTo>
                    <a:pt x="417833" y="275896"/>
                  </a:lnTo>
                  <a:lnTo>
                    <a:pt x="411653" y="280050"/>
                  </a:lnTo>
                  <a:lnTo>
                    <a:pt x="404088" y="281571"/>
                  </a:lnTo>
                  <a:lnTo>
                    <a:pt x="396539" y="280058"/>
                  </a:lnTo>
                  <a:lnTo>
                    <a:pt x="390371" y="275921"/>
                  </a:lnTo>
                  <a:lnTo>
                    <a:pt x="386209" y="269768"/>
                  </a:lnTo>
                  <a:lnTo>
                    <a:pt x="384682" y="262204"/>
                  </a:lnTo>
                  <a:lnTo>
                    <a:pt x="386209" y="254640"/>
                  </a:lnTo>
                  <a:lnTo>
                    <a:pt x="390371" y="248473"/>
                  </a:lnTo>
                  <a:lnTo>
                    <a:pt x="396539" y="244314"/>
                  </a:lnTo>
                  <a:lnTo>
                    <a:pt x="404088" y="242773"/>
                  </a:lnTo>
                  <a:lnTo>
                    <a:pt x="411652" y="244308"/>
                  </a:lnTo>
                  <a:lnTo>
                    <a:pt x="417828" y="248453"/>
                  </a:lnTo>
                  <a:lnTo>
                    <a:pt x="421992" y="254603"/>
                  </a:lnTo>
                  <a:lnTo>
                    <a:pt x="423519" y="262153"/>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9" name="Google Shape;89;p1"/>
            <p:cNvSpPr/>
            <p:nvPr/>
          </p:nvSpPr>
          <p:spPr>
            <a:xfrm>
              <a:off x="4862229" y="8864398"/>
              <a:ext cx="313690" cy="1905"/>
            </a:xfrm>
            <a:custGeom>
              <a:avLst/>
              <a:gdLst/>
              <a:ahLst/>
              <a:cxnLst/>
              <a:rect l="l" t="t" r="r" b="b"/>
              <a:pathLst>
                <a:path w="313689" h="1904" extrusionOk="0">
                  <a:moveTo>
                    <a:pt x="0" y="1562"/>
                  </a:moveTo>
                  <a:lnTo>
                    <a:pt x="313601"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0" name="Google Shape;90;p1"/>
            <p:cNvSpPr/>
            <p:nvPr/>
          </p:nvSpPr>
          <p:spPr>
            <a:xfrm>
              <a:off x="3155215" y="8454633"/>
              <a:ext cx="4419600" cy="727710"/>
            </a:xfrm>
            <a:custGeom>
              <a:avLst/>
              <a:gdLst/>
              <a:ahLst/>
              <a:cxnLst/>
              <a:rect l="l" t="t" r="r" b="b"/>
              <a:pathLst>
                <a:path w="4419600" h="727709" extrusionOk="0">
                  <a:moveTo>
                    <a:pt x="2239772" y="53847"/>
                  </a:moveTo>
                  <a:lnTo>
                    <a:pt x="2044738" y="53974"/>
                  </a:lnTo>
                  <a:lnTo>
                    <a:pt x="2044687" y="88"/>
                  </a:lnTo>
                  <a:lnTo>
                    <a:pt x="2239772" y="0"/>
                  </a:lnTo>
                  <a:lnTo>
                    <a:pt x="2239772" y="53847"/>
                  </a:lnTo>
                  <a:close/>
                </a:path>
                <a:path w="4419600" h="727709" extrusionOk="0">
                  <a:moveTo>
                    <a:pt x="2239810" y="125158"/>
                  </a:moveTo>
                  <a:lnTo>
                    <a:pt x="2044738" y="125247"/>
                  </a:lnTo>
                  <a:lnTo>
                    <a:pt x="2044738" y="69532"/>
                  </a:lnTo>
                  <a:lnTo>
                    <a:pt x="2239784" y="69443"/>
                  </a:lnTo>
                  <a:lnTo>
                    <a:pt x="2239810" y="125158"/>
                  </a:lnTo>
                  <a:close/>
                </a:path>
                <a:path w="4419600" h="727709" extrusionOk="0">
                  <a:moveTo>
                    <a:pt x="2235898" y="69189"/>
                  </a:moveTo>
                  <a:lnTo>
                    <a:pt x="2048560" y="69227"/>
                  </a:lnTo>
                  <a:lnTo>
                    <a:pt x="2048560" y="55727"/>
                  </a:lnTo>
                  <a:lnTo>
                    <a:pt x="2235898" y="55727"/>
                  </a:lnTo>
                  <a:lnTo>
                    <a:pt x="2235898" y="69189"/>
                  </a:lnTo>
                  <a:close/>
                </a:path>
                <a:path w="4419600" h="727709" extrusionOk="0">
                  <a:moveTo>
                    <a:pt x="2239873" y="195084"/>
                  </a:moveTo>
                  <a:lnTo>
                    <a:pt x="2044814" y="195148"/>
                  </a:lnTo>
                  <a:lnTo>
                    <a:pt x="2044738" y="139395"/>
                  </a:lnTo>
                  <a:lnTo>
                    <a:pt x="2239784" y="139331"/>
                  </a:lnTo>
                  <a:lnTo>
                    <a:pt x="2239873" y="195084"/>
                  </a:lnTo>
                  <a:close/>
                </a:path>
                <a:path w="4419600" h="727709" extrusionOk="0">
                  <a:moveTo>
                    <a:pt x="2235898" y="139052"/>
                  </a:moveTo>
                  <a:lnTo>
                    <a:pt x="2048573" y="139166"/>
                  </a:lnTo>
                  <a:lnTo>
                    <a:pt x="2048637" y="125653"/>
                  </a:lnTo>
                  <a:lnTo>
                    <a:pt x="2235962" y="125526"/>
                  </a:lnTo>
                  <a:lnTo>
                    <a:pt x="2235898" y="139052"/>
                  </a:lnTo>
                  <a:close/>
                </a:path>
                <a:path w="4419600" h="727709" extrusionOk="0">
                  <a:moveTo>
                    <a:pt x="2239911" y="264947"/>
                  </a:moveTo>
                  <a:lnTo>
                    <a:pt x="2044814" y="265036"/>
                  </a:lnTo>
                  <a:lnTo>
                    <a:pt x="2044814" y="209295"/>
                  </a:lnTo>
                  <a:lnTo>
                    <a:pt x="2239822" y="209194"/>
                  </a:lnTo>
                  <a:lnTo>
                    <a:pt x="2239911" y="264947"/>
                  </a:lnTo>
                  <a:close/>
                </a:path>
                <a:path w="4419600" h="727709" extrusionOk="0">
                  <a:moveTo>
                    <a:pt x="2235962" y="208889"/>
                  </a:moveTo>
                  <a:lnTo>
                    <a:pt x="2048649" y="208991"/>
                  </a:lnTo>
                  <a:lnTo>
                    <a:pt x="2048649" y="195491"/>
                  </a:lnTo>
                  <a:lnTo>
                    <a:pt x="2235962" y="195427"/>
                  </a:lnTo>
                  <a:lnTo>
                    <a:pt x="2235962" y="208889"/>
                  </a:lnTo>
                  <a:close/>
                </a:path>
                <a:path w="4419600" h="727709" extrusionOk="0">
                  <a:moveTo>
                    <a:pt x="2239911" y="334835"/>
                  </a:moveTo>
                  <a:lnTo>
                    <a:pt x="2044852" y="334848"/>
                  </a:lnTo>
                  <a:lnTo>
                    <a:pt x="2044814" y="279184"/>
                  </a:lnTo>
                  <a:lnTo>
                    <a:pt x="2239911" y="279057"/>
                  </a:lnTo>
                  <a:lnTo>
                    <a:pt x="2239911" y="334835"/>
                  </a:lnTo>
                  <a:close/>
                </a:path>
                <a:path w="4419600" h="727709" extrusionOk="0">
                  <a:moveTo>
                    <a:pt x="2236050" y="278841"/>
                  </a:moveTo>
                  <a:lnTo>
                    <a:pt x="2048637" y="278841"/>
                  </a:lnTo>
                  <a:lnTo>
                    <a:pt x="2048713" y="265417"/>
                  </a:lnTo>
                  <a:lnTo>
                    <a:pt x="2236050" y="265353"/>
                  </a:lnTo>
                  <a:lnTo>
                    <a:pt x="2236050" y="278841"/>
                  </a:lnTo>
                  <a:close/>
                </a:path>
                <a:path w="4419600" h="727709" extrusionOk="0">
                  <a:moveTo>
                    <a:pt x="2264676" y="727341"/>
                  </a:moveTo>
                  <a:lnTo>
                    <a:pt x="2020290" y="727430"/>
                  </a:lnTo>
                  <a:lnTo>
                    <a:pt x="2020163" y="334937"/>
                  </a:lnTo>
                  <a:lnTo>
                    <a:pt x="2264511" y="334784"/>
                  </a:lnTo>
                  <a:lnTo>
                    <a:pt x="2264676" y="727341"/>
                  </a:lnTo>
                  <a:close/>
                </a:path>
                <a:path w="4419600" h="727709" extrusionOk="0">
                  <a:moveTo>
                    <a:pt x="2020684" y="352247"/>
                  </a:moveTo>
                  <a:lnTo>
                    <a:pt x="2265641" y="352120"/>
                  </a:lnTo>
                </a:path>
                <a:path w="4419600" h="727709" extrusionOk="0">
                  <a:moveTo>
                    <a:pt x="2020722" y="368592"/>
                  </a:moveTo>
                  <a:lnTo>
                    <a:pt x="2265718" y="368490"/>
                  </a:lnTo>
                </a:path>
                <a:path w="4419600" h="727709" extrusionOk="0">
                  <a:moveTo>
                    <a:pt x="2020722" y="384975"/>
                  </a:moveTo>
                  <a:lnTo>
                    <a:pt x="2265718" y="384873"/>
                  </a:lnTo>
                </a:path>
                <a:path w="4419600" h="727709" extrusionOk="0">
                  <a:moveTo>
                    <a:pt x="2020722" y="401370"/>
                  </a:moveTo>
                  <a:lnTo>
                    <a:pt x="2265718" y="401192"/>
                  </a:lnTo>
                </a:path>
                <a:path w="4419600" h="727709" extrusionOk="0">
                  <a:moveTo>
                    <a:pt x="2020722" y="417728"/>
                  </a:moveTo>
                  <a:lnTo>
                    <a:pt x="2265718" y="417575"/>
                  </a:lnTo>
                </a:path>
                <a:path w="4419600" h="727709" extrusionOk="0">
                  <a:moveTo>
                    <a:pt x="2020722" y="434098"/>
                  </a:moveTo>
                  <a:lnTo>
                    <a:pt x="2265718" y="433933"/>
                  </a:lnTo>
                </a:path>
                <a:path w="4419600" h="727709" extrusionOk="0">
                  <a:moveTo>
                    <a:pt x="2020722" y="450456"/>
                  </a:moveTo>
                  <a:lnTo>
                    <a:pt x="2265756" y="450367"/>
                  </a:lnTo>
                </a:path>
                <a:path w="4419600" h="727709" extrusionOk="0">
                  <a:moveTo>
                    <a:pt x="2020760" y="466852"/>
                  </a:moveTo>
                  <a:lnTo>
                    <a:pt x="2265756" y="466750"/>
                  </a:lnTo>
                </a:path>
                <a:path w="4419600" h="727709" extrusionOk="0">
                  <a:moveTo>
                    <a:pt x="2020722" y="483171"/>
                  </a:moveTo>
                  <a:lnTo>
                    <a:pt x="2265756" y="483107"/>
                  </a:lnTo>
                </a:path>
                <a:path w="4419600" h="727709" extrusionOk="0">
                  <a:moveTo>
                    <a:pt x="2020722" y="499529"/>
                  </a:moveTo>
                  <a:lnTo>
                    <a:pt x="2265794" y="499478"/>
                  </a:lnTo>
                </a:path>
                <a:path w="4419600" h="727709" extrusionOk="0">
                  <a:moveTo>
                    <a:pt x="2020760" y="515988"/>
                  </a:moveTo>
                  <a:lnTo>
                    <a:pt x="2265756" y="515823"/>
                  </a:lnTo>
                </a:path>
                <a:path w="4419600" h="727709" extrusionOk="0">
                  <a:moveTo>
                    <a:pt x="2020722" y="532307"/>
                  </a:moveTo>
                  <a:lnTo>
                    <a:pt x="2265756" y="532180"/>
                  </a:lnTo>
                </a:path>
                <a:path w="4419600" h="727709" extrusionOk="0">
                  <a:moveTo>
                    <a:pt x="2020760" y="548741"/>
                  </a:moveTo>
                  <a:lnTo>
                    <a:pt x="2265756" y="548614"/>
                  </a:lnTo>
                </a:path>
                <a:path w="4419600" h="727709" extrusionOk="0">
                  <a:moveTo>
                    <a:pt x="2020722" y="565035"/>
                  </a:moveTo>
                  <a:lnTo>
                    <a:pt x="2265743" y="564972"/>
                  </a:lnTo>
                </a:path>
                <a:path w="4419600" h="727709" extrusionOk="0">
                  <a:moveTo>
                    <a:pt x="2020760" y="581380"/>
                  </a:moveTo>
                  <a:lnTo>
                    <a:pt x="2265756" y="581329"/>
                  </a:lnTo>
                </a:path>
                <a:path w="4419600" h="727709" extrusionOk="0">
                  <a:moveTo>
                    <a:pt x="2020760" y="597750"/>
                  </a:moveTo>
                  <a:lnTo>
                    <a:pt x="2265756" y="597687"/>
                  </a:lnTo>
                </a:path>
                <a:path w="4419600" h="727709" extrusionOk="0">
                  <a:moveTo>
                    <a:pt x="2020760" y="614159"/>
                  </a:moveTo>
                  <a:lnTo>
                    <a:pt x="2265794" y="614070"/>
                  </a:lnTo>
                </a:path>
                <a:path w="4419600" h="727709" extrusionOk="0">
                  <a:moveTo>
                    <a:pt x="2020760" y="630554"/>
                  </a:moveTo>
                  <a:lnTo>
                    <a:pt x="2265794" y="630453"/>
                  </a:lnTo>
                </a:path>
                <a:path w="4419600" h="727709" extrusionOk="0">
                  <a:moveTo>
                    <a:pt x="2020760" y="646938"/>
                  </a:moveTo>
                  <a:lnTo>
                    <a:pt x="2265756" y="646747"/>
                  </a:lnTo>
                </a:path>
                <a:path w="4419600" h="727709" extrusionOk="0">
                  <a:moveTo>
                    <a:pt x="2020760" y="663295"/>
                  </a:moveTo>
                  <a:lnTo>
                    <a:pt x="2265794" y="663168"/>
                  </a:lnTo>
                </a:path>
                <a:path w="4419600" h="727709" extrusionOk="0">
                  <a:moveTo>
                    <a:pt x="2020874" y="679704"/>
                  </a:moveTo>
                  <a:lnTo>
                    <a:pt x="2265794" y="679538"/>
                  </a:lnTo>
                </a:path>
                <a:path w="4419600" h="727709" extrusionOk="0">
                  <a:moveTo>
                    <a:pt x="2020874" y="696023"/>
                  </a:moveTo>
                  <a:lnTo>
                    <a:pt x="2265794" y="695921"/>
                  </a:lnTo>
                </a:path>
                <a:path w="4419600" h="727709" extrusionOk="0">
                  <a:moveTo>
                    <a:pt x="2020874" y="712381"/>
                  </a:moveTo>
                  <a:lnTo>
                    <a:pt x="2265832" y="712254"/>
                  </a:lnTo>
                </a:path>
                <a:path w="4419600" h="727709" extrusionOk="0">
                  <a:moveTo>
                    <a:pt x="1682762" y="54089"/>
                  </a:moveTo>
                  <a:lnTo>
                    <a:pt x="1487690" y="54140"/>
                  </a:lnTo>
                  <a:lnTo>
                    <a:pt x="1487665" y="355"/>
                  </a:lnTo>
                  <a:lnTo>
                    <a:pt x="1682737" y="241"/>
                  </a:lnTo>
                  <a:lnTo>
                    <a:pt x="1682762" y="54089"/>
                  </a:lnTo>
                  <a:close/>
                </a:path>
                <a:path w="4419600" h="727709" extrusionOk="0">
                  <a:moveTo>
                    <a:pt x="1682762" y="125399"/>
                  </a:moveTo>
                  <a:lnTo>
                    <a:pt x="1487690" y="125450"/>
                  </a:lnTo>
                  <a:lnTo>
                    <a:pt x="1487690" y="69722"/>
                  </a:lnTo>
                  <a:lnTo>
                    <a:pt x="1682737" y="69646"/>
                  </a:lnTo>
                  <a:lnTo>
                    <a:pt x="1682762" y="125399"/>
                  </a:lnTo>
                  <a:close/>
                </a:path>
                <a:path w="4419600" h="727709" extrusionOk="0">
                  <a:moveTo>
                    <a:pt x="1678901" y="69418"/>
                  </a:moveTo>
                  <a:lnTo>
                    <a:pt x="1491576" y="69481"/>
                  </a:lnTo>
                  <a:lnTo>
                    <a:pt x="1491538" y="55930"/>
                  </a:lnTo>
                  <a:lnTo>
                    <a:pt x="1678901" y="55930"/>
                  </a:lnTo>
                  <a:lnTo>
                    <a:pt x="1678901" y="69418"/>
                  </a:lnTo>
                  <a:close/>
                </a:path>
                <a:path w="4419600" h="727709" extrusionOk="0">
                  <a:moveTo>
                    <a:pt x="1682851" y="195325"/>
                  </a:moveTo>
                  <a:lnTo>
                    <a:pt x="1487741" y="195338"/>
                  </a:lnTo>
                  <a:lnTo>
                    <a:pt x="1487690" y="139623"/>
                  </a:lnTo>
                  <a:lnTo>
                    <a:pt x="1682762" y="139547"/>
                  </a:lnTo>
                  <a:lnTo>
                    <a:pt x="1682851" y="195325"/>
                  </a:lnTo>
                  <a:close/>
                </a:path>
                <a:path w="4419600" h="727709" extrusionOk="0">
                  <a:moveTo>
                    <a:pt x="1678940" y="139268"/>
                  </a:moveTo>
                  <a:lnTo>
                    <a:pt x="1491627" y="139369"/>
                  </a:lnTo>
                  <a:lnTo>
                    <a:pt x="1491627" y="125818"/>
                  </a:lnTo>
                  <a:lnTo>
                    <a:pt x="1678940" y="125768"/>
                  </a:lnTo>
                  <a:lnTo>
                    <a:pt x="1678940" y="139268"/>
                  </a:lnTo>
                  <a:close/>
                </a:path>
                <a:path w="4419600" h="727709" extrusionOk="0">
                  <a:moveTo>
                    <a:pt x="1682915" y="265150"/>
                  </a:moveTo>
                  <a:lnTo>
                    <a:pt x="1487741" y="265214"/>
                  </a:lnTo>
                  <a:lnTo>
                    <a:pt x="1487741" y="209461"/>
                  </a:lnTo>
                  <a:lnTo>
                    <a:pt x="1682826" y="209448"/>
                  </a:lnTo>
                  <a:lnTo>
                    <a:pt x="1682915" y="265150"/>
                  </a:lnTo>
                  <a:close/>
                </a:path>
                <a:path w="4419600" h="727709" extrusionOk="0">
                  <a:moveTo>
                    <a:pt x="1678940" y="209168"/>
                  </a:moveTo>
                  <a:lnTo>
                    <a:pt x="1491627" y="209257"/>
                  </a:lnTo>
                  <a:lnTo>
                    <a:pt x="1491627" y="195706"/>
                  </a:lnTo>
                  <a:lnTo>
                    <a:pt x="1678940" y="195681"/>
                  </a:lnTo>
                  <a:lnTo>
                    <a:pt x="1678940" y="209168"/>
                  </a:lnTo>
                  <a:close/>
                </a:path>
                <a:path w="4419600" h="727709" extrusionOk="0">
                  <a:moveTo>
                    <a:pt x="1682851" y="335051"/>
                  </a:moveTo>
                  <a:lnTo>
                    <a:pt x="1487817" y="335140"/>
                  </a:lnTo>
                  <a:lnTo>
                    <a:pt x="1487754" y="279349"/>
                  </a:lnTo>
                  <a:lnTo>
                    <a:pt x="1682826" y="279285"/>
                  </a:lnTo>
                  <a:lnTo>
                    <a:pt x="1682851" y="335051"/>
                  </a:lnTo>
                  <a:close/>
                </a:path>
                <a:path w="4419600" h="727709" extrusionOk="0">
                  <a:moveTo>
                    <a:pt x="1678965" y="278993"/>
                  </a:moveTo>
                  <a:lnTo>
                    <a:pt x="1491665" y="279120"/>
                  </a:lnTo>
                  <a:lnTo>
                    <a:pt x="1491627" y="265607"/>
                  </a:lnTo>
                  <a:lnTo>
                    <a:pt x="1678965" y="265506"/>
                  </a:lnTo>
                  <a:lnTo>
                    <a:pt x="1678965" y="278993"/>
                  </a:lnTo>
                  <a:close/>
                </a:path>
                <a:path w="4419600" h="727709" extrusionOk="0">
                  <a:moveTo>
                    <a:pt x="1462874" y="415124"/>
                  </a:moveTo>
                  <a:lnTo>
                    <a:pt x="1019340" y="415366"/>
                  </a:lnTo>
                  <a:lnTo>
                    <a:pt x="1019340" y="354558"/>
                  </a:lnTo>
                  <a:lnTo>
                    <a:pt x="1462849" y="354368"/>
                  </a:lnTo>
                  <a:lnTo>
                    <a:pt x="1462874" y="415124"/>
                  </a:lnTo>
                  <a:close/>
                </a:path>
                <a:path w="4419600" h="727709" extrusionOk="0">
                  <a:moveTo>
                    <a:pt x="1462900" y="493052"/>
                  </a:moveTo>
                  <a:lnTo>
                    <a:pt x="1019352" y="493242"/>
                  </a:lnTo>
                  <a:lnTo>
                    <a:pt x="1019327" y="432409"/>
                  </a:lnTo>
                  <a:lnTo>
                    <a:pt x="1462900" y="432231"/>
                  </a:lnTo>
                  <a:lnTo>
                    <a:pt x="1462900" y="493052"/>
                  </a:lnTo>
                  <a:close/>
                </a:path>
                <a:path w="4419600" h="727709" extrusionOk="0">
                  <a:moveTo>
                    <a:pt x="1454213" y="431926"/>
                  </a:moveTo>
                  <a:lnTo>
                    <a:pt x="1027976" y="432142"/>
                  </a:lnTo>
                  <a:lnTo>
                    <a:pt x="1027938" y="417360"/>
                  </a:lnTo>
                  <a:lnTo>
                    <a:pt x="1454213" y="417194"/>
                  </a:lnTo>
                  <a:lnTo>
                    <a:pt x="1454213" y="431926"/>
                  </a:lnTo>
                  <a:close/>
                </a:path>
                <a:path w="4419600" h="727709" extrusionOk="0">
                  <a:moveTo>
                    <a:pt x="1462900" y="569277"/>
                  </a:moveTo>
                  <a:lnTo>
                    <a:pt x="1024902" y="569455"/>
                  </a:lnTo>
                  <a:lnTo>
                    <a:pt x="1024890" y="508596"/>
                  </a:lnTo>
                  <a:lnTo>
                    <a:pt x="1462900" y="508444"/>
                  </a:lnTo>
                  <a:lnTo>
                    <a:pt x="1462900" y="569277"/>
                  </a:lnTo>
                  <a:close/>
                </a:path>
                <a:path w="4419600" h="727709" extrusionOk="0">
                  <a:moveTo>
                    <a:pt x="1454213" y="508139"/>
                  </a:moveTo>
                  <a:lnTo>
                    <a:pt x="1033551" y="508317"/>
                  </a:lnTo>
                  <a:lnTo>
                    <a:pt x="1033513" y="493610"/>
                  </a:lnTo>
                  <a:lnTo>
                    <a:pt x="1454213" y="493458"/>
                  </a:lnTo>
                  <a:lnTo>
                    <a:pt x="1454213" y="508139"/>
                  </a:lnTo>
                  <a:close/>
                </a:path>
                <a:path w="4419600" h="727709" extrusionOk="0">
                  <a:moveTo>
                    <a:pt x="1462976" y="645541"/>
                  </a:moveTo>
                  <a:lnTo>
                    <a:pt x="1024890" y="645668"/>
                  </a:lnTo>
                  <a:lnTo>
                    <a:pt x="1024890" y="584847"/>
                  </a:lnTo>
                  <a:lnTo>
                    <a:pt x="1462900" y="584657"/>
                  </a:lnTo>
                  <a:lnTo>
                    <a:pt x="1462976" y="645541"/>
                  </a:lnTo>
                  <a:close/>
                </a:path>
                <a:path w="4419600" h="727709" extrusionOk="0">
                  <a:moveTo>
                    <a:pt x="1454264" y="584428"/>
                  </a:moveTo>
                  <a:lnTo>
                    <a:pt x="1033526" y="584517"/>
                  </a:lnTo>
                  <a:lnTo>
                    <a:pt x="1033538" y="569810"/>
                  </a:lnTo>
                  <a:lnTo>
                    <a:pt x="1454264" y="569633"/>
                  </a:lnTo>
                  <a:lnTo>
                    <a:pt x="1454264" y="584428"/>
                  </a:lnTo>
                  <a:close/>
                </a:path>
                <a:path w="4419600" h="727709" extrusionOk="0">
                  <a:moveTo>
                    <a:pt x="1462989" y="721728"/>
                  </a:moveTo>
                  <a:lnTo>
                    <a:pt x="1024966" y="721893"/>
                  </a:lnTo>
                  <a:lnTo>
                    <a:pt x="1024902" y="661073"/>
                  </a:lnTo>
                  <a:lnTo>
                    <a:pt x="1462976" y="660895"/>
                  </a:lnTo>
                  <a:lnTo>
                    <a:pt x="1462989" y="721728"/>
                  </a:lnTo>
                  <a:close/>
                </a:path>
                <a:path w="4419600" h="727709" extrusionOk="0">
                  <a:moveTo>
                    <a:pt x="1454327" y="660590"/>
                  </a:moveTo>
                  <a:lnTo>
                    <a:pt x="1033602" y="660755"/>
                  </a:lnTo>
                  <a:lnTo>
                    <a:pt x="1033602" y="646023"/>
                  </a:lnTo>
                  <a:lnTo>
                    <a:pt x="1454327" y="645871"/>
                  </a:lnTo>
                  <a:lnTo>
                    <a:pt x="1454327" y="660590"/>
                  </a:lnTo>
                  <a:close/>
                </a:path>
                <a:path w="4419600" h="727709" extrusionOk="0">
                  <a:moveTo>
                    <a:pt x="12" y="415734"/>
                  </a:moveTo>
                  <a:lnTo>
                    <a:pt x="443534" y="415531"/>
                  </a:lnTo>
                  <a:lnTo>
                    <a:pt x="443484" y="354761"/>
                  </a:lnTo>
                  <a:lnTo>
                    <a:pt x="0" y="354926"/>
                  </a:lnTo>
                  <a:lnTo>
                    <a:pt x="12" y="415734"/>
                  </a:lnTo>
                  <a:close/>
                </a:path>
                <a:path w="4419600" h="727709" extrusionOk="0">
                  <a:moveTo>
                    <a:pt x="12" y="493598"/>
                  </a:moveTo>
                  <a:lnTo>
                    <a:pt x="443598" y="493445"/>
                  </a:lnTo>
                  <a:lnTo>
                    <a:pt x="443547" y="432650"/>
                  </a:lnTo>
                  <a:lnTo>
                    <a:pt x="0" y="432841"/>
                  </a:lnTo>
                  <a:lnTo>
                    <a:pt x="12" y="493598"/>
                  </a:lnTo>
                  <a:close/>
                </a:path>
                <a:path w="4419600" h="727709" extrusionOk="0">
                  <a:moveTo>
                    <a:pt x="8610" y="432536"/>
                  </a:moveTo>
                  <a:lnTo>
                    <a:pt x="434911" y="432333"/>
                  </a:lnTo>
                  <a:lnTo>
                    <a:pt x="434911" y="417601"/>
                  </a:lnTo>
                  <a:lnTo>
                    <a:pt x="8623" y="417791"/>
                  </a:lnTo>
                  <a:lnTo>
                    <a:pt x="8610" y="432536"/>
                  </a:lnTo>
                  <a:close/>
                </a:path>
                <a:path w="4419600" h="727709" extrusionOk="0">
                  <a:moveTo>
                    <a:pt x="38" y="569810"/>
                  </a:moveTo>
                  <a:lnTo>
                    <a:pt x="438124" y="569683"/>
                  </a:lnTo>
                  <a:lnTo>
                    <a:pt x="438035" y="508863"/>
                  </a:lnTo>
                  <a:lnTo>
                    <a:pt x="38" y="509016"/>
                  </a:lnTo>
                  <a:lnTo>
                    <a:pt x="38" y="569810"/>
                  </a:lnTo>
                  <a:close/>
                </a:path>
                <a:path w="4419600" h="727709" extrusionOk="0">
                  <a:moveTo>
                    <a:pt x="8648" y="508749"/>
                  </a:moveTo>
                  <a:lnTo>
                    <a:pt x="429374" y="508520"/>
                  </a:lnTo>
                  <a:lnTo>
                    <a:pt x="429374" y="493877"/>
                  </a:lnTo>
                  <a:lnTo>
                    <a:pt x="8648" y="493991"/>
                  </a:lnTo>
                  <a:lnTo>
                    <a:pt x="8648" y="508749"/>
                  </a:lnTo>
                  <a:close/>
                </a:path>
                <a:path w="4419600" h="727709" extrusionOk="0">
                  <a:moveTo>
                    <a:pt x="101" y="646023"/>
                  </a:moveTo>
                  <a:lnTo>
                    <a:pt x="438099" y="645871"/>
                  </a:lnTo>
                  <a:lnTo>
                    <a:pt x="438048" y="585076"/>
                  </a:lnTo>
                  <a:lnTo>
                    <a:pt x="63" y="585266"/>
                  </a:lnTo>
                  <a:lnTo>
                    <a:pt x="101" y="646023"/>
                  </a:lnTo>
                  <a:close/>
                </a:path>
                <a:path w="4419600" h="727709" extrusionOk="0">
                  <a:moveTo>
                    <a:pt x="8699" y="584961"/>
                  </a:moveTo>
                  <a:lnTo>
                    <a:pt x="429412" y="584784"/>
                  </a:lnTo>
                  <a:lnTo>
                    <a:pt x="429387" y="570026"/>
                  </a:lnTo>
                  <a:lnTo>
                    <a:pt x="8661" y="570204"/>
                  </a:lnTo>
                  <a:lnTo>
                    <a:pt x="8699" y="584961"/>
                  </a:lnTo>
                  <a:close/>
                </a:path>
                <a:path w="4419600" h="727709" extrusionOk="0">
                  <a:moveTo>
                    <a:pt x="101" y="722287"/>
                  </a:moveTo>
                  <a:lnTo>
                    <a:pt x="438099" y="722109"/>
                  </a:lnTo>
                  <a:lnTo>
                    <a:pt x="438099" y="661301"/>
                  </a:lnTo>
                  <a:lnTo>
                    <a:pt x="101" y="661466"/>
                  </a:lnTo>
                  <a:lnTo>
                    <a:pt x="101" y="722287"/>
                  </a:lnTo>
                  <a:close/>
                </a:path>
                <a:path w="4419600" h="727709" extrusionOk="0">
                  <a:moveTo>
                    <a:pt x="8699" y="661174"/>
                  </a:moveTo>
                  <a:lnTo>
                    <a:pt x="429412" y="660946"/>
                  </a:lnTo>
                  <a:lnTo>
                    <a:pt x="429412" y="646239"/>
                  </a:lnTo>
                  <a:lnTo>
                    <a:pt x="8699" y="646442"/>
                  </a:lnTo>
                  <a:lnTo>
                    <a:pt x="8699" y="661174"/>
                  </a:lnTo>
                  <a:close/>
                </a:path>
                <a:path w="4419600" h="727709" extrusionOk="0">
                  <a:moveTo>
                    <a:pt x="1707705" y="727595"/>
                  </a:moveTo>
                  <a:lnTo>
                    <a:pt x="1463294" y="727646"/>
                  </a:lnTo>
                  <a:lnTo>
                    <a:pt x="1463103" y="335140"/>
                  </a:lnTo>
                  <a:lnTo>
                    <a:pt x="1707515" y="335051"/>
                  </a:lnTo>
                  <a:lnTo>
                    <a:pt x="1707705" y="727595"/>
                  </a:lnTo>
                  <a:close/>
                </a:path>
                <a:path w="4419600" h="727709" extrusionOk="0">
                  <a:moveTo>
                    <a:pt x="1463700" y="352424"/>
                  </a:moveTo>
                  <a:lnTo>
                    <a:pt x="1708721" y="352361"/>
                  </a:lnTo>
                </a:path>
                <a:path w="4419600" h="727709" extrusionOk="0">
                  <a:moveTo>
                    <a:pt x="1463738" y="368846"/>
                  </a:moveTo>
                  <a:lnTo>
                    <a:pt x="1708721" y="368731"/>
                  </a:lnTo>
                </a:path>
                <a:path w="4419600" h="727709" extrusionOk="0">
                  <a:moveTo>
                    <a:pt x="1463738" y="385241"/>
                  </a:moveTo>
                  <a:lnTo>
                    <a:pt x="1708683" y="385114"/>
                  </a:lnTo>
                </a:path>
                <a:path w="4419600" h="727709" extrusionOk="0">
                  <a:moveTo>
                    <a:pt x="1463738" y="401561"/>
                  </a:moveTo>
                  <a:lnTo>
                    <a:pt x="1708734" y="401497"/>
                  </a:lnTo>
                </a:path>
                <a:path w="4419600" h="727709" extrusionOk="0">
                  <a:moveTo>
                    <a:pt x="1463738" y="417918"/>
                  </a:moveTo>
                  <a:lnTo>
                    <a:pt x="1708734" y="417791"/>
                  </a:lnTo>
                </a:path>
                <a:path w="4419600" h="727709" extrusionOk="0">
                  <a:moveTo>
                    <a:pt x="1463738" y="434289"/>
                  </a:moveTo>
                  <a:lnTo>
                    <a:pt x="1708734" y="434225"/>
                  </a:lnTo>
                </a:path>
                <a:path w="4419600" h="727709" extrusionOk="0">
                  <a:moveTo>
                    <a:pt x="1463738" y="450697"/>
                  </a:moveTo>
                  <a:lnTo>
                    <a:pt x="1708734" y="450583"/>
                  </a:lnTo>
                </a:path>
                <a:path w="4419600" h="727709" extrusionOk="0">
                  <a:moveTo>
                    <a:pt x="1463802" y="467029"/>
                  </a:moveTo>
                  <a:lnTo>
                    <a:pt x="1708734" y="466940"/>
                  </a:lnTo>
                </a:path>
                <a:path w="4419600" h="727709" extrusionOk="0">
                  <a:moveTo>
                    <a:pt x="1463738" y="483412"/>
                  </a:moveTo>
                  <a:lnTo>
                    <a:pt x="1708823" y="483349"/>
                  </a:lnTo>
                </a:path>
                <a:path w="4419600" h="727709" extrusionOk="0">
                  <a:moveTo>
                    <a:pt x="1463738" y="499770"/>
                  </a:moveTo>
                  <a:lnTo>
                    <a:pt x="1708734" y="499681"/>
                  </a:lnTo>
                </a:path>
                <a:path w="4419600" h="727709" extrusionOk="0">
                  <a:moveTo>
                    <a:pt x="1463738" y="516140"/>
                  </a:moveTo>
                  <a:lnTo>
                    <a:pt x="1708734" y="516077"/>
                  </a:lnTo>
                </a:path>
                <a:path w="4419600" h="727709" extrusionOk="0">
                  <a:moveTo>
                    <a:pt x="1463738" y="532472"/>
                  </a:moveTo>
                  <a:lnTo>
                    <a:pt x="1708772" y="532460"/>
                  </a:lnTo>
                </a:path>
                <a:path w="4419600" h="727709" extrusionOk="0">
                  <a:moveTo>
                    <a:pt x="1463738" y="548919"/>
                  </a:moveTo>
                  <a:lnTo>
                    <a:pt x="1708734" y="548868"/>
                  </a:lnTo>
                </a:path>
                <a:path w="4419600" h="727709" extrusionOk="0">
                  <a:moveTo>
                    <a:pt x="1463738" y="565302"/>
                  </a:moveTo>
                  <a:lnTo>
                    <a:pt x="1708734" y="565213"/>
                  </a:lnTo>
                </a:path>
                <a:path w="4419600" h="727709" extrusionOk="0">
                  <a:moveTo>
                    <a:pt x="1463802" y="581634"/>
                  </a:moveTo>
                  <a:lnTo>
                    <a:pt x="1708823" y="581571"/>
                  </a:lnTo>
                </a:path>
                <a:path w="4419600" h="727709" extrusionOk="0">
                  <a:moveTo>
                    <a:pt x="1463738" y="597928"/>
                  </a:moveTo>
                  <a:lnTo>
                    <a:pt x="1708823" y="597928"/>
                  </a:lnTo>
                </a:path>
                <a:path w="4419600" h="727709" extrusionOk="0">
                  <a:moveTo>
                    <a:pt x="1463802" y="614362"/>
                  </a:moveTo>
                  <a:lnTo>
                    <a:pt x="1708823" y="614349"/>
                  </a:lnTo>
                </a:path>
                <a:path w="4419600" h="727709" extrusionOk="0">
                  <a:moveTo>
                    <a:pt x="1463802" y="630732"/>
                  </a:moveTo>
                  <a:lnTo>
                    <a:pt x="1708823" y="630669"/>
                  </a:lnTo>
                </a:path>
                <a:path w="4419600" h="727709" extrusionOk="0">
                  <a:moveTo>
                    <a:pt x="1463802" y="647090"/>
                  </a:moveTo>
                  <a:lnTo>
                    <a:pt x="1708823" y="647039"/>
                  </a:lnTo>
                </a:path>
                <a:path w="4419600" h="727709" extrusionOk="0">
                  <a:moveTo>
                    <a:pt x="1463827" y="663498"/>
                  </a:moveTo>
                  <a:lnTo>
                    <a:pt x="1708823" y="663409"/>
                  </a:lnTo>
                </a:path>
                <a:path w="4419600" h="727709" extrusionOk="0">
                  <a:moveTo>
                    <a:pt x="1463827" y="679907"/>
                  </a:moveTo>
                  <a:lnTo>
                    <a:pt x="1708823" y="679792"/>
                  </a:lnTo>
                </a:path>
                <a:path w="4419600" h="727709" extrusionOk="0">
                  <a:moveTo>
                    <a:pt x="1463827" y="696252"/>
                  </a:moveTo>
                  <a:lnTo>
                    <a:pt x="1708823" y="696150"/>
                  </a:lnTo>
                </a:path>
                <a:path w="4419600" h="727709" extrusionOk="0">
                  <a:moveTo>
                    <a:pt x="1463852" y="712622"/>
                  </a:moveTo>
                  <a:lnTo>
                    <a:pt x="1708861" y="712495"/>
                  </a:lnTo>
                </a:path>
                <a:path w="4419600" h="727709" extrusionOk="0">
                  <a:moveTo>
                    <a:pt x="3862031" y="727595"/>
                  </a:moveTo>
                  <a:lnTo>
                    <a:pt x="3617620" y="727646"/>
                  </a:lnTo>
                  <a:lnTo>
                    <a:pt x="3617442" y="335140"/>
                  </a:lnTo>
                  <a:lnTo>
                    <a:pt x="3861841" y="335051"/>
                  </a:lnTo>
                  <a:lnTo>
                    <a:pt x="3862031" y="727595"/>
                  </a:lnTo>
                  <a:close/>
                </a:path>
                <a:path w="4419600" h="727709" extrusionOk="0">
                  <a:moveTo>
                    <a:pt x="3618039" y="352424"/>
                  </a:moveTo>
                  <a:lnTo>
                    <a:pt x="3863060" y="352361"/>
                  </a:lnTo>
                </a:path>
                <a:path w="4419600" h="727709" extrusionOk="0">
                  <a:moveTo>
                    <a:pt x="3618039" y="368846"/>
                  </a:moveTo>
                  <a:lnTo>
                    <a:pt x="3863060" y="368731"/>
                  </a:lnTo>
                </a:path>
                <a:path w="4419600" h="727709" extrusionOk="0">
                  <a:moveTo>
                    <a:pt x="3618039" y="385241"/>
                  </a:moveTo>
                  <a:lnTo>
                    <a:pt x="3863022" y="385114"/>
                  </a:lnTo>
                </a:path>
                <a:path w="4419600" h="727709" extrusionOk="0">
                  <a:moveTo>
                    <a:pt x="3618039" y="401561"/>
                  </a:moveTo>
                  <a:lnTo>
                    <a:pt x="3863060" y="401497"/>
                  </a:lnTo>
                </a:path>
                <a:path w="4419600" h="727709" extrusionOk="0">
                  <a:moveTo>
                    <a:pt x="3618039" y="417918"/>
                  </a:moveTo>
                  <a:lnTo>
                    <a:pt x="3863060" y="417791"/>
                  </a:lnTo>
                </a:path>
                <a:path w="4419600" h="727709" extrusionOk="0">
                  <a:moveTo>
                    <a:pt x="3618039" y="434289"/>
                  </a:moveTo>
                  <a:lnTo>
                    <a:pt x="3863060" y="434225"/>
                  </a:lnTo>
                </a:path>
                <a:path w="4419600" h="727709" extrusionOk="0">
                  <a:moveTo>
                    <a:pt x="3618039" y="450697"/>
                  </a:moveTo>
                  <a:lnTo>
                    <a:pt x="3863060" y="450583"/>
                  </a:lnTo>
                </a:path>
                <a:path w="4419600" h="727709" extrusionOk="0">
                  <a:moveTo>
                    <a:pt x="3618103" y="467029"/>
                  </a:moveTo>
                  <a:lnTo>
                    <a:pt x="3863060" y="466940"/>
                  </a:lnTo>
                </a:path>
                <a:path w="4419600" h="727709" extrusionOk="0">
                  <a:moveTo>
                    <a:pt x="3618039" y="483412"/>
                  </a:moveTo>
                  <a:lnTo>
                    <a:pt x="3863149" y="483349"/>
                  </a:lnTo>
                </a:path>
                <a:path w="4419600" h="727709" extrusionOk="0">
                  <a:moveTo>
                    <a:pt x="3618039" y="499770"/>
                  </a:moveTo>
                  <a:lnTo>
                    <a:pt x="3863060" y="499681"/>
                  </a:lnTo>
                </a:path>
                <a:path w="4419600" h="727709" extrusionOk="0">
                  <a:moveTo>
                    <a:pt x="3618039" y="516140"/>
                  </a:moveTo>
                  <a:lnTo>
                    <a:pt x="3863060" y="516077"/>
                  </a:lnTo>
                </a:path>
                <a:path w="4419600" h="727709" extrusionOk="0">
                  <a:moveTo>
                    <a:pt x="3618039" y="532472"/>
                  </a:moveTo>
                  <a:lnTo>
                    <a:pt x="3863098" y="532460"/>
                  </a:lnTo>
                </a:path>
                <a:path w="4419600" h="727709" extrusionOk="0">
                  <a:moveTo>
                    <a:pt x="3618039" y="548919"/>
                  </a:moveTo>
                  <a:lnTo>
                    <a:pt x="3863060" y="548868"/>
                  </a:lnTo>
                </a:path>
                <a:path w="4419600" h="727709" extrusionOk="0">
                  <a:moveTo>
                    <a:pt x="3618039" y="565302"/>
                  </a:moveTo>
                  <a:lnTo>
                    <a:pt x="3863060" y="565213"/>
                  </a:lnTo>
                </a:path>
                <a:path w="4419600" h="727709" extrusionOk="0">
                  <a:moveTo>
                    <a:pt x="3618103" y="581634"/>
                  </a:moveTo>
                  <a:lnTo>
                    <a:pt x="3863136" y="581571"/>
                  </a:lnTo>
                </a:path>
                <a:path w="4419600" h="727709" extrusionOk="0">
                  <a:moveTo>
                    <a:pt x="3618039" y="597928"/>
                  </a:moveTo>
                  <a:lnTo>
                    <a:pt x="3863149" y="597928"/>
                  </a:lnTo>
                </a:path>
                <a:path w="4419600" h="727709" extrusionOk="0">
                  <a:moveTo>
                    <a:pt x="3618103" y="614362"/>
                  </a:moveTo>
                  <a:lnTo>
                    <a:pt x="3863136" y="614349"/>
                  </a:lnTo>
                </a:path>
                <a:path w="4419600" h="727709" extrusionOk="0">
                  <a:moveTo>
                    <a:pt x="3618103" y="630732"/>
                  </a:moveTo>
                  <a:lnTo>
                    <a:pt x="3863136" y="630669"/>
                  </a:lnTo>
                </a:path>
                <a:path w="4419600" h="727709" extrusionOk="0">
                  <a:moveTo>
                    <a:pt x="3618103" y="647090"/>
                  </a:moveTo>
                  <a:lnTo>
                    <a:pt x="3863136" y="647039"/>
                  </a:lnTo>
                </a:path>
                <a:path w="4419600" h="727709" extrusionOk="0">
                  <a:moveTo>
                    <a:pt x="3618166" y="663498"/>
                  </a:moveTo>
                  <a:lnTo>
                    <a:pt x="3863136" y="663409"/>
                  </a:lnTo>
                </a:path>
                <a:path w="4419600" h="727709" extrusionOk="0">
                  <a:moveTo>
                    <a:pt x="3618166" y="679907"/>
                  </a:moveTo>
                  <a:lnTo>
                    <a:pt x="3863136" y="679792"/>
                  </a:lnTo>
                </a:path>
                <a:path w="4419600" h="727709" extrusionOk="0">
                  <a:moveTo>
                    <a:pt x="3618166" y="696252"/>
                  </a:moveTo>
                  <a:lnTo>
                    <a:pt x="3863136" y="696150"/>
                  </a:lnTo>
                </a:path>
                <a:path w="4419600" h="727709" extrusionOk="0">
                  <a:moveTo>
                    <a:pt x="3618166" y="712622"/>
                  </a:moveTo>
                  <a:lnTo>
                    <a:pt x="3863174" y="712495"/>
                  </a:lnTo>
                </a:path>
                <a:path w="4419600" h="727709" extrusionOk="0">
                  <a:moveTo>
                    <a:pt x="4417936" y="727595"/>
                  </a:moveTo>
                  <a:lnTo>
                    <a:pt x="4173524" y="727646"/>
                  </a:lnTo>
                  <a:lnTo>
                    <a:pt x="4173334" y="335140"/>
                  </a:lnTo>
                  <a:lnTo>
                    <a:pt x="4417745" y="335051"/>
                  </a:lnTo>
                  <a:lnTo>
                    <a:pt x="4417936" y="727595"/>
                  </a:lnTo>
                  <a:close/>
                </a:path>
                <a:path w="4419600" h="727709" extrusionOk="0">
                  <a:moveTo>
                    <a:pt x="4173956" y="352424"/>
                  </a:moveTo>
                  <a:lnTo>
                    <a:pt x="4418952" y="352361"/>
                  </a:lnTo>
                </a:path>
                <a:path w="4419600" h="727709" extrusionOk="0">
                  <a:moveTo>
                    <a:pt x="4173956" y="368846"/>
                  </a:moveTo>
                  <a:lnTo>
                    <a:pt x="4418952" y="368731"/>
                  </a:lnTo>
                </a:path>
                <a:path w="4419600" h="727709" extrusionOk="0">
                  <a:moveTo>
                    <a:pt x="4173956" y="385241"/>
                  </a:moveTo>
                  <a:lnTo>
                    <a:pt x="4418926" y="385114"/>
                  </a:lnTo>
                </a:path>
                <a:path w="4419600" h="727709" extrusionOk="0">
                  <a:moveTo>
                    <a:pt x="4173956" y="401561"/>
                  </a:moveTo>
                  <a:lnTo>
                    <a:pt x="4418952" y="401497"/>
                  </a:lnTo>
                </a:path>
                <a:path w="4419600" h="727709" extrusionOk="0">
                  <a:moveTo>
                    <a:pt x="4173956" y="417918"/>
                  </a:moveTo>
                  <a:lnTo>
                    <a:pt x="4418952" y="417791"/>
                  </a:lnTo>
                </a:path>
                <a:path w="4419600" h="727709" extrusionOk="0">
                  <a:moveTo>
                    <a:pt x="4173956" y="434289"/>
                  </a:moveTo>
                  <a:lnTo>
                    <a:pt x="4418952" y="434225"/>
                  </a:lnTo>
                </a:path>
                <a:path w="4419600" h="727709" extrusionOk="0">
                  <a:moveTo>
                    <a:pt x="4173956" y="450697"/>
                  </a:moveTo>
                  <a:lnTo>
                    <a:pt x="4418952" y="450583"/>
                  </a:lnTo>
                </a:path>
                <a:path w="4419600" h="727709" extrusionOk="0">
                  <a:moveTo>
                    <a:pt x="4174007" y="467029"/>
                  </a:moveTo>
                  <a:lnTo>
                    <a:pt x="4418965" y="466940"/>
                  </a:lnTo>
                </a:path>
                <a:path w="4419600" h="727709" extrusionOk="0">
                  <a:moveTo>
                    <a:pt x="4173956" y="483412"/>
                  </a:moveTo>
                  <a:lnTo>
                    <a:pt x="4419066" y="483349"/>
                  </a:lnTo>
                </a:path>
                <a:path w="4419600" h="727709" extrusionOk="0">
                  <a:moveTo>
                    <a:pt x="4173956" y="499770"/>
                  </a:moveTo>
                  <a:lnTo>
                    <a:pt x="4418952" y="499681"/>
                  </a:lnTo>
                </a:path>
                <a:path w="4419600" h="727709" extrusionOk="0">
                  <a:moveTo>
                    <a:pt x="4173956" y="516140"/>
                  </a:moveTo>
                  <a:lnTo>
                    <a:pt x="4418952" y="516077"/>
                  </a:lnTo>
                </a:path>
                <a:path w="4419600" h="727709" extrusionOk="0">
                  <a:moveTo>
                    <a:pt x="4173956" y="532472"/>
                  </a:moveTo>
                  <a:lnTo>
                    <a:pt x="4419015" y="532460"/>
                  </a:lnTo>
                </a:path>
                <a:path w="4419600" h="727709" extrusionOk="0">
                  <a:moveTo>
                    <a:pt x="4173956" y="548919"/>
                  </a:moveTo>
                  <a:lnTo>
                    <a:pt x="4418952" y="548868"/>
                  </a:lnTo>
                </a:path>
                <a:path w="4419600" h="727709" extrusionOk="0">
                  <a:moveTo>
                    <a:pt x="4173956" y="565302"/>
                  </a:moveTo>
                  <a:lnTo>
                    <a:pt x="4418952" y="565213"/>
                  </a:lnTo>
                </a:path>
                <a:path w="4419600" h="727709" extrusionOk="0">
                  <a:moveTo>
                    <a:pt x="4174007" y="581634"/>
                  </a:moveTo>
                  <a:lnTo>
                    <a:pt x="4419053" y="581571"/>
                  </a:lnTo>
                </a:path>
                <a:path w="4419600" h="727709" extrusionOk="0">
                  <a:moveTo>
                    <a:pt x="4173956" y="597928"/>
                  </a:moveTo>
                  <a:lnTo>
                    <a:pt x="4419066" y="597928"/>
                  </a:lnTo>
                </a:path>
                <a:path w="4419600" h="727709" extrusionOk="0">
                  <a:moveTo>
                    <a:pt x="4174007" y="614362"/>
                  </a:moveTo>
                  <a:lnTo>
                    <a:pt x="4419053" y="614349"/>
                  </a:lnTo>
                </a:path>
                <a:path w="4419600" h="727709" extrusionOk="0">
                  <a:moveTo>
                    <a:pt x="4174007" y="630732"/>
                  </a:moveTo>
                  <a:lnTo>
                    <a:pt x="4419053" y="630669"/>
                  </a:lnTo>
                </a:path>
                <a:path w="4419600" h="727709" extrusionOk="0">
                  <a:moveTo>
                    <a:pt x="4174007" y="647090"/>
                  </a:moveTo>
                  <a:lnTo>
                    <a:pt x="4419053" y="647039"/>
                  </a:lnTo>
                </a:path>
                <a:path w="4419600" h="727709" extrusionOk="0">
                  <a:moveTo>
                    <a:pt x="4174070" y="663498"/>
                  </a:moveTo>
                  <a:lnTo>
                    <a:pt x="4419053" y="663409"/>
                  </a:lnTo>
                </a:path>
                <a:path w="4419600" h="727709" extrusionOk="0">
                  <a:moveTo>
                    <a:pt x="4174070" y="679907"/>
                  </a:moveTo>
                  <a:lnTo>
                    <a:pt x="4419053" y="679792"/>
                  </a:lnTo>
                </a:path>
                <a:path w="4419600" h="727709" extrusionOk="0">
                  <a:moveTo>
                    <a:pt x="4174070" y="696252"/>
                  </a:moveTo>
                  <a:lnTo>
                    <a:pt x="4419053" y="696150"/>
                  </a:lnTo>
                </a:path>
                <a:path w="4419600" h="727709" extrusionOk="0">
                  <a:moveTo>
                    <a:pt x="4174070" y="712622"/>
                  </a:moveTo>
                  <a:lnTo>
                    <a:pt x="4419092" y="712495"/>
                  </a:lnTo>
                </a:path>
                <a:path w="4419600" h="727709" extrusionOk="0">
                  <a:moveTo>
                    <a:pt x="1792033" y="67729"/>
                  </a:moveTo>
                  <a:lnTo>
                    <a:pt x="1739607" y="67792"/>
                  </a:lnTo>
                  <a:lnTo>
                    <a:pt x="1739684" y="333133"/>
                  </a:lnTo>
                </a:path>
                <a:path w="4419600" h="727709" extrusionOk="0">
                  <a:moveTo>
                    <a:pt x="1912404" y="67690"/>
                  </a:moveTo>
                  <a:lnTo>
                    <a:pt x="1810562" y="67729"/>
                  </a:lnTo>
                </a:path>
                <a:path w="4419600" h="727709" extrusionOk="0">
                  <a:moveTo>
                    <a:pt x="1985848" y="332981"/>
                  </a:moveTo>
                  <a:lnTo>
                    <a:pt x="1985759" y="67665"/>
                  </a:lnTo>
                  <a:lnTo>
                    <a:pt x="1930768" y="67665"/>
                  </a:lnTo>
                </a:path>
                <a:path w="4419600" h="727709" extrusionOk="0">
                  <a:moveTo>
                    <a:pt x="1733867" y="354012"/>
                  </a:moveTo>
                  <a:lnTo>
                    <a:pt x="1733765" y="62331"/>
                  </a:lnTo>
                  <a:lnTo>
                    <a:pt x="1991575" y="62217"/>
                  </a:lnTo>
                  <a:lnTo>
                    <a:pt x="1991728" y="354012"/>
                  </a:lnTo>
                  <a:lnTo>
                    <a:pt x="1733867" y="354012"/>
                  </a:lnTo>
                  <a:close/>
                </a:path>
                <a:path w="4419600" h="727709" extrusionOk="0">
                  <a:moveTo>
                    <a:pt x="1791271" y="333032"/>
                  </a:moveTo>
                  <a:lnTo>
                    <a:pt x="1791169" y="67538"/>
                  </a:lnTo>
                </a:path>
                <a:path w="4419600" h="727709" extrusionOk="0">
                  <a:moveTo>
                    <a:pt x="1811375" y="67487"/>
                  </a:moveTo>
                  <a:lnTo>
                    <a:pt x="1811515" y="333108"/>
                  </a:lnTo>
                </a:path>
                <a:path w="4419600" h="727709" extrusionOk="0">
                  <a:moveTo>
                    <a:pt x="1911591" y="333082"/>
                  </a:moveTo>
                  <a:lnTo>
                    <a:pt x="1911438" y="67424"/>
                  </a:lnTo>
                </a:path>
                <a:path w="4419600" h="727709" extrusionOk="0">
                  <a:moveTo>
                    <a:pt x="1931695" y="67424"/>
                  </a:moveTo>
                  <a:lnTo>
                    <a:pt x="1931835" y="333044"/>
                  </a:lnTo>
                </a:path>
                <a:path w="4419600" h="727709" extrusionOk="0">
                  <a:moveTo>
                    <a:pt x="1840687" y="332282"/>
                  </a:moveTo>
                  <a:lnTo>
                    <a:pt x="1838604" y="332219"/>
                  </a:lnTo>
                  <a:lnTo>
                    <a:pt x="1838452" y="67475"/>
                  </a:lnTo>
                  <a:lnTo>
                    <a:pt x="1840534" y="67475"/>
                  </a:lnTo>
                  <a:lnTo>
                    <a:pt x="1840687" y="332282"/>
                  </a:lnTo>
                  <a:close/>
                </a:path>
                <a:path w="4419600" h="727709" extrusionOk="0">
                  <a:moveTo>
                    <a:pt x="1886978" y="129476"/>
                  </a:moveTo>
                  <a:lnTo>
                    <a:pt x="1911273" y="129412"/>
                  </a:lnTo>
                </a:path>
                <a:path w="4419600" h="727709" extrusionOk="0">
                  <a:moveTo>
                    <a:pt x="1840788" y="129476"/>
                  </a:moveTo>
                  <a:lnTo>
                    <a:pt x="1884337" y="129476"/>
                  </a:lnTo>
                </a:path>
                <a:path w="4419600" h="727709" extrusionOk="0">
                  <a:moveTo>
                    <a:pt x="1811477" y="129476"/>
                  </a:moveTo>
                  <a:lnTo>
                    <a:pt x="1838223" y="129476"/>
                  </a:lnTo>
                </a:path>
                <a:path w="4419600" h="727709" extrusionOk="0">
                  <a:moveTo>
                    <a:pt x="1791347" y="131533"/>
                  </a:moveTo>
                  <a:lnTo>
                    <a:pt x="1739633" y="131470"/>
                  </a:lnTo>
                  <a:lnTo>
                    <a:pt x="1739684" y="129501"/>
                  </a:lnTo>
                  <a:lnTo>
                    <a:pt x="1791106" y="129501"/>
                  </a:lnTo>
                </a:path>
                <a:path w="4419600" h="727709" extrusionOk="0">
                  <a:moveTo>
                    <a:pt x="1838452" y="131470"/>
                  </a:moveTo>
                  <a:lnTo>
                    <a:pt x="1811197" y="131470"/>
                  </a:lnTo>
                </a:path>
                <a:path w="4419600" h="727709" extrusionOk="0">
                  <a:moveTo>
                    <a:pt x="1884337" y="131470"/>
                  </a:moveTo>
                  <a:lnTo>
                    <a:pt x="1840763" y="131470"/>
                  </a:lnTo>
                </a:path>
                <a:path w="4419600" h="727709" extrusionOk="0">
                  <a:moveTo>
                    <a:pt x="1911388" y="131470"/>
                  </a:moveTo>
                  <a:lnTo>
                    <a:pt x="1886534" y="131470"/>
                  </a:lnTo>
                </a:path>
                <a:path w="4419600" h="727709" extrusionOk="0">
                  <a:moveTo>
                    <a:pt x="1932127" y="129476"/>
                  </a:moveTo>
                  <a:lnTo>
                    <a:pt x="1985721" y="129412"/>
                  </a:lnTo>
                  <a:lnTo>
                    <a:pt x="1985721" y="131419"/>
                  </a:lnTo>
                  <a:lnTo>
                    <a:pt x="1931758" y="131432"/>
                  </a:lnTo>
                </a:path>
                <a:path w="4419600" h="727709" extrusionOk="0">
                  <a:moveTo>
                    <a:pt x="1886978" y="170052"/>
                  </a:moveTo>
                  <a:lnTo>
                    <a:pt x="1911286" y="170052"/>
                  </a:lnTo>
                </a:path>
                <a:path w="4419600" h="727709" extrusionOk="0">
                  <a:moveTo>
                    <a:pt x="1840725" y="170078"/>
                  </a:moveTo>
                  <a:lnTo>
                    <a:pt x="1884273" y="170078"/>
                  </a:lnTo>
                </a:path>
                <a:path w="4419600" h="727709" extrusionOk="0">
                  <a:moveTo>
                    <a:pt x="1811502" y="170116"/>
                  </a:moveTo>
                  <a:lnTo>
                    <a:pt x="1838312" y="170116"/>
                  </a:lnTo>
                </a:path>
                <a:path w="4419600" h="727709" extrusionOk="0">
                  <a:moveTo>
                    <a:pt x="1791271" y="172148"/>
                  </a:moveTo>
                  <a:lnTo>
                    <a:pt x="1739646" y="172199"/>
                  </a:lnTo>
                  <a:lnTo>
                    <a:pt x="1739684" y="170179"/>
                  </a:lnTo>
                  <a:lnTo>
                    <a:pt x="1791093" y="170116"/>
                  </a:lnTo>
                </a:path>
                <a:path w="4419600" h="727709" extrusionOk="0">
                  <a:moveTo>
                    <a:pt x="1838452" y="172135"/>
                  </a:moveTo>
                  <a:lnTo>
                    <a:pt x="1811197" y="172135"/>
                  </a:lnTo>
                </a:path>
                <a:path w="4419600" h="727709" extrusionOk="0">
                  <a:moveTo>
                    <a:pt x="1884337" y="172135"/>
                  </a:moveTo>
                  <a:lnTo>
                    <a:pt x="1840788" y="172148"/>
                  </a:lnTo>
                </a:path>
                <a:path w="4419600" h="727709" extrusionOk="0">
                  <a:moveTo>
                    <a:pt x="1911388" y="172135"/>
                  </a:moveTo>
                  <a:lnTo>
                    <a:pt x="1886521" y="172148"/>
                  </a:lnTo>
                </a:path>
                <a:path w="4419600" h="727709" extrusionOk="0">
                  <a:moveTo>
                    <a:pt x="1932127" y="170052"/>
                  </a:moveTo>
                  <a:lnTo>
                    <a:pt x="1985721" y="170052"/>
                  </a:lnTo>
                  <a:lnTo>
                    <a:pt x="1985670" y="172072"/>
                  </a:lnTo>
                  <a:lnTo>
                    <a:pt x="1931797" y="172123"/>
                  </a:lnTo>
                </a:path>
                <a:path w="4419600" h="727709" extrusionOk="0">
                  <a:moveTo>
                    <a:pt x="1886978" y="210477"/>
                  </a:moveTo>
                  <a:lnTo>
                    <a:pt x="1911311" y="210438"/>
                  </a:lnTo>
                </a:path>
                <a:path w="4419600" h="727709" extrusionOk="0">
                  <a:moveTo>
                    <a:pt x="1840788" y="210540"/>
                  </a:moveTo>
                  <a:lnTo>
                    <a:pt x="1884286" y="210477"/>
                  </a:lnTo>
                </a:path>
                <a:path w="4419600" h="727709" extrusionOk="0">
                  <a:moveTo>
                    <a:pt x="1811515" y="210540"/>
                  </a:moveTo>
                  <a:lnTo>
                    <a:pt x="1838299" y="210477"/>
                  </a:lnTo>
                </a:path>
                <a:path w="4419600" h="727709" extrusionOk="0">
                  <a:moveTo>
                    <a:pt x="1791347" y="212521"/>
                  </a:moveTo>
                  <a:lnTo>
                    <a:pt x="1739696" y="212585"/>
                  </a:lnTo>
                  <a:lnTo>
                    <a:pt x="1739696" y="210540"/>
                  </a:lnTo>
                  <a:lnTo>
                    <a:pt x="1791106" y="210540"/>
                  </a:lnTo>
                </a:path>
                <a:path w="4419600" h="727709" extrusionOk="0">
                  <a:moveTo>
                    <a:pt x="1838490" y="212521"/>
                  </a:moveTo>
                  <a:lnTo>
                    <a:pt x="1811197" y="212521"/>
                  </a:lnTo>
                </a:path>
                <a:path w="4419600" h="727709" extrusionOk="0">
                  <a:moveTo>
                    <a:pt x="1884438" y="212458"/>
                  </a:moveTo>
                  <a:lnTo>
                    <a:pt x="1840852" y="212521"/>
                  </a:lnTo>
                </a:path>
                <a:path w="4419600" h="727709" extrusionOk="0">
                  <a:moveTo>
                    <a:pt x="1911438" y="212458"/>
                  </a:moveTo>
                  <a:lnTo>
                    <a:pt x="1886470" y="212458"/>
                  </a:lnTo>
                </a:path>
                <a:path w="4419600" h="727709" extrusionOk="0">
                  <a:moveTo>
                    <a:pt x="1932127" y="210477"/>
                  </a:moveTo>
                  <a:lnTo>
                    <a:pt x="1985721" y="210413"/>
                  </a:lnTo>
                  <a:lnTo>
                    <a:pt x="1985721" y="212445"/>
                  </a:lnTo>
                  <a:lnTo>
                    <a:pt x="1931835" y="212496"/>
                  </a:lnTo>
                </a:path>
                <a:path w="4419600" h="727709" extrusionOk="0">
                  <a:moveTo>
                    <a:pt x="1887016" y="251129"/>
                  </a:moveTo>
                  <a:lnTo>
                    <a:pt x="1911311" y="251129"/>
                  </a:lnTo>
                </a:path>
                <a:path w="4419600" h="727709" extrusionOk="0">
                  <a:moveTo>
                    <a:pt x="1840788" y="251129"/>
                  </a:moveTo>
                  <a:lnTo>
                    <a:pt x="1884337" y="251129"/>
                  </a:lnTo>
                </a:path>
                <a:path w="4419600" h="727709" extrusionOk="0">
                  <a:moveTo>
                    <a:pt x="1811566" y="251129"/>
                  </a:moveTo>
                  <a:lnTo>
                    <a:pt x="1838312" y="251129"/>
                  </a:lnTo>
                </a:path>
                <a:path w="4419600" h="727709" extrusionOk="0">
                  <a:moveTo>
                    <a:pt x="1791347" y="253187"/>
                  </a:moveTo>
                  <a:lnTo>
                    <a:pt x="1739696" y="253187"/>
                  </a:lnTo>
                  <a:lnTo>
                    <a:pt x="1739722" y="251193"/>
                  </a:lnTo>
                  <a:lnTo>
                    <a:pt x="1791106" y="251129"/>
                  </a:lnTo>
                </a:path>
                <a:path w="4419600" h="727709" extrusionOk="0">
                  <a:moveTo>
                    <a:pt x="1838464" y="253187"/>
                  </a:moveTo>
                  <a:lnTo>
                    <a:pt x="1811274" y="253187"/>
                  </a:lnTo>
                </a:path>
                <a:path w="4419600" h="727709" extrusionOk="0">
                  <a:moveTo>
                    <a:pt x="1884400" y="253098"/>
                  </a:moveTo>
                  <a:lnTo>
                    <a:pt x="1840788" y="253187"/>
                  </a:lnTo>
                </a:path>
                <a:path w="4419600" h="727709" extrusionOk="0">
                  <a:moveTo>
                    <a:pt x="1911438" y="253187"/>
                  </a:moveTo>
                  <a:lnTo>
                    <a:pt x="1886470" y="253123"/>
                  </a:lnTo>
                </a:path>
                <a:path w="4419600" h="727709" extrusionOk="0">
                  <a:moveTo>
                    <a:pt x="1932127" y="251091"/>
                  </a:moveTo>
                  <a:lnTo>
                    <a:pt x="1985759" y="251066"/>
                  </a:lnTo>
                  <a:lnTo>
                    <a:pt x="1985721" y="253047"/>
                  </a:lnTo>
                  <a:lnTo>
                    <a:pt x="1931797" y="253098"/>
                  </a:lnTo>
                </a:path>
                <a:path w="4419600" h="727709" extrusionOk="0">
                  <a:moveTo>
                    <a:pt x="1887016" y="291503"/>
                  </a:moveTo>
                  <a:lnTo>
                    <a:pt x="1911311" y="291503"/>
                  </a:lnTo>
                </a:path>
                <a:path w="4419600" h="727709" extrusionOk="0">
                  <a:moveTo>
                    <a:pt x="1840890" y="291541"/>
                  </a:moveTo>
                  <a:lnTo>
                    <a:pt x="1884349" y="291503"/>
                  </a:lnTo>
                </a:path>
                <a:path w="4419600" h="727709" extrusionOk="0">
                  <a:moveTo>
                    <a:pt x="1811515" y="291503"/>
                  </a:moveTo>
                  <a:lnTo>
                    <a:pt x="1838350" y="291503"/>
                  </a:lnTo>
                </a:path>
                <a:path w="4419600" h="727709" extrusionOk="0">
                  <a:moveTo>
                    <a:pt x="1791347" y="293560"/>
                  </a:moveTo>
                  <a:lnTo>
                    <a:pt x="1739722" y="293611"/>
                  </a:lnTo>
                  <a:lnTo>
                    <a:pt x="1739696" y="291604"/>
                  </a:lnTo>
                  <a:lnTo>
                    <a:pt x="1791169" y="291541"/>
                  </a:lnTo>
                </a:path>
                <a:path w="4419600" h="727709" extrusionOk="0">
                  <a:moveTo>
                    <a:pt x="1838553" y="293598"/>
                  </a:moveTo>
                  <a:lnTo>
                    <a:pt x="1811261" y="293535"/>
                  </a:lnTo>
                </a:path>
                <a:path w="4419600" h="727709" extrusionOk="0">
                  <a:moveTo>
                    <a:pt x="1884438" y="293560"/>
                  </a:moveTo>
                  <a:lnTo>
                    <a:pt x="1840852" y="293560"/>
                  </a:lnTo>
                </a:path>
                <a:path w="4419600" h="727709" extrusionOk="0">
                  <a:moveTo>
                    <a:pt x="1911438" y="293535"/>
                  </a:moveTo>
                  <a:lnTo>
                    <a:pt x="1886534" y="293535"/>
                  </a:lnTo>
                </a:path>
                <a:path w="4419600" h="727709" extrusionOk="0">
                  <a:moveTo>
                    <a:pt x="1932127" y="291477"/>
                  </a:moveTo>
                  <a:lnTo>
                    <a:pt x="1985784" y="291477"/>
                  </a:lnTo>
                  <a:lnTo>
                    <a:pt x="1985759" y="293522"/>
                  </a:lnTo>
                  <a:lnTo>
                    <a:pt x="1931797" y="293522"/>
                  </a:lnTo>
                </a:path>
                <a:path w="4419600" h="727709" extrusionOk="0">
                  <a:moveTo>
                    <a:pt x="1811566" y="332155"/>
                  </a:moveTo>
                  <a:lnTo>
                    <a:pt x="1911591" y="332143"/>
                  </a:lnTo>
                </a:path>
                <a:path w="4419600" h="727709" extrusionOk="0">
                  <a:moveTo>
                    <a:pt x="1739760" y="332219"/>
                  </a:moveTo>
                  <a:lnTo>
                    <a:pt x="1791157" y="332206"/>
                  </a:lnTo>
                </a:path>
                <a:path w="4419600" h="727709" extrusionOk="0">
                  <a:moveTo>
                    <a:pt x="1932127" y="332143"/>
                  </a:moveTo>
                  <a:lnTo>
                    <a:pt x="1985759" y="332117"/>
                  </a:lnTo>
                </a:path>
                <a:path w="4419600" h="727709" extrusionOk="0">
                  <a:moveTo>
                    <a:pt x="1886800" y="331647"/>
                  </a:moveTo>
                  <a:lnTo>
                    <a:pt x="1884718" y="331647"/>
                  </a:lnTo>
                  <a:lnTo>
                    <a:pt x="1884591" y="67424"/>
                  </a:lnTo>
                  <a:lnTo>
                    <a:pt x="1886712" y="67475"/>
                  </a:lnTo>
                  <a:lnTo>
                    <a:pt x="1886800" y="331647"/>
                  </a:lnTo>
                  <a:close/>
                </a:path>
                <a:path w="4419600" h="727709" extrusionOk="0">
                  <a:moveTo>
                    <a:pt x="1158951" y="67894"/>
                  </a:moveTo>
                  <a:lnTo>
                    <a:pt x="1106512" y="68021"/>
                  </a:lnTo>
                  <a:lnTo>
                    <a:pt x="1106576" y="333336"/>
                  </a:lnTo>
                </a:path>
                <a:path w="4419600" h="727709" extrusionOk="0">
                  <a:moveTo>
                    <a:pt x="1279232" y="67894"/>
                  </a:moveTo>
                  <a:lnTo>
                    <a:pt x="1177480" y="67995"/>
                  </a:lnTo>
                </a:path>
                <a:path w="4419600" h="727709" extrusionOk="0">
                  <a:moveTo>
                    <a:pt x="1352740" y="333235"/>
                  </a:moveTo>
                  <a:lnTo>
                    <a:pt x="1352651" y="67881"/>
                  </a:lnTo>
                  <a:lnTo>
                    <a:pt x="1297698" y="67894"/>
                  </a:lnTo>
                </a:path>
                <a:path w="4419600" h="727709" extrusionOk="0">
                  <a:moveTo>
                    <a:pt x="1100797" y="354304"/>
                  </a:moveTo>
                  <a:lnTo>
                    <a:pt x="1100645" y="62598"/>
                  </a:lnTo>
                  <a:lnTo>
                    <a:pt x="1358493" y="62522"/>
                  </a:lnTo>
                  <a:lnTo>
                    <a:pt x="1358557" y="354177"/>
                  </a:lnTo>
                  <a:lnTo>
                    <a:pt x="1100797" y="354304"/>
                  </a:lnTo>
                  <a:close/>
                </a:path>
                <a:path w="4419600" h="727709" extrusionOk="0">
                  <a:moveTo>
                    <a:pt x="1158176" y="333298"/>
                  </a:moveTo>
                  <a:lnTo>
                    <a:pt x="1158049" y="67729"/>
                  </a:lnTo>
                </a:path>
                <a:path w="4419600" h="727709" extrusionOk="0">
                  <a:moveTo>
                    <a:pt x="1178267" y="67729"/>
                  </a:moveTo>
                  <a:lnTo>
                    <a:pt x="1178394" y="333362"/>
                  </a:lnTo>
                </a:path>
                <a:path w="4419600" h="727709" extrusionOk="0">
                  <a:moveTo>
                    <a:pt x="1278458" y="333298"/>
                  </a:moveTo>
                  <a:lnTo>
                    <a:pt x="1278382" y="67665"/>
                  </a:lnTo>
                </a:path>
                <a:path w="4419600" h="727709" extrusionOk="0">
                  <a:moveTo>
                    <a:pt x="1298638" y="67665"/>
                  </a:moveTo>
                  <a:lnTo>
                    <a:pt x="1298765" y="333298"/>
                  </a:lnTo>
                </a:path>
                <a:path w="4419600" h="727709" extrusionOk="0">
                  <a:moveTo>
                    <a:pt x="1207541" y="332473"/>
                  </a:moveTo>
                  <a:lnTo>
                    <a:pt x="1205496" y="332498"/>
                  </a:lnTo>
                  <a:lnTo>
                    <a:pt x="1205382" y="67716"/>
                  </a:lnTo>
                  <a:lnTo>
                    <a:pt x="1207439" y="67792"/>
                  </a:lnTo>
                  <a:lnTo>
                    <a:pt x="1207541" y="332473"/>
                  </a:lnTo>
                  <a:close/>
                </a:path>
                <a:path w="4419600" h="727709" extrusionOk="0">
                  <a:moveTo>
                    <a:pt x="1253871" y="129654"/>
                  </a:moveTo>
                  <a:lnTo>
                    <a:pt x="1278204" y="129654"/>
                  </a:lnTo>
                </a:path>
                <a:path w="4419600" h="727709" extrusionOk="0">
                  <a:moveTo>
                    <a:pt x="1207681" y="129717"/>
                  </a:moveTo>
                  <a:lnTo>
                    <a:pt x="1251242" y="129717"/>
                  </a:lnTo>
                </a:path>
                <a:path w="4419600" h="727709" extrusionOk="0">
                  <a:moveTo>
                    <a:pt x="1178394" y="129717"/>
                  </a:moveTo>
                  <a:lnTo>
                    <a:pt x="1205191" y="129781"/>
                  </a:lnTo>
                </a:path>
                <a:path w="4419600" h="727709" extrusionOk="0">
                  <a:moveTo>
                    <a:pt x="1158189" y="131711"/>
                  </a:moveTo>
                  <a:lnTo>
                    <a:pt x="1106576" y="131800"/>
                  </a:lnTo>
                  <a:lnTo>
                    <a:pt x="1106551" y="129781"/>
                  </a:lnTo>
                  <a:lnTo>
                    <a:pt x="1158036" y="129781"/>
                  </a:lnTo>
                </a:path>
                <a:path w="4419600" h="727709" extrusionOk="0">
                  <a:moveTo>
                    <a:pt x="1205420" y="131711"/>
                  </a:moveTo>
                  <a:lnTo>
                    <a:pt x="1178102" y="131711"/>
                  </a:lnTo>
                </a:path>
                <a:path w="4419600" h="727709" extrusionOk="0">
                  <a:moveTo>
                    <a:pt x="1251292" y="131711"/>
                  </a:moveTo>
                  <a:lnTo>
                    <a:pt x="1207719" y="131711"/>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1" name="Google Shape;91;p1"/>
            <p:cNvSpPr/>
            <p:nvPr/>
          </p:nvSpPr>
          <p:spPr>
            <a:xfrm>
              <a:off x="3257865" y="8517412"/>
              <a:ext cx="1251585" cy="292735"/>
            </a:xfrm>
            <a:custGeom>
              <a:avLst/>
              <a:gdLst/>
              <a:ahLst/>
              <a:cxnLst/>
              <a:rect l="l" t="t" r="r" b="b"/>
              <a:pathLst>
                <a:path w="1251585" h="292734" extrusionOk="0">
                  <a:moveTo>
                    <a:pt x="1176604" y="69011"/>
                  </a:moveTo>
                  <a:lnTo>
                    <a:pt x="1151674" y="68948"/>
                  </a:lnTo>
                </a:path>
                <a:path w="1251585" h="292734" extrusionOk="0">
                  <a:moveTo>
                    <a:pt x="1197305" y="66979"/>
                  </a:moveTo>
                  <a:lnTo>
                    <a:pt x="1251013" y="66954"/>
                  </a:lnTo>
                  <a:lnTo>
                    <a:pt x="1251026" y="68948"/>
                  </a:lnTo>
                  <a:lnTo>
                    <a:pt x="1196987" y="69011"/>
                  </a:lnTo>
                </a:path>
                <a:path w="1251585" h="292734" extrusionOk="0">
                  <a:moveTo>
                    <a:pt x="1152169" y="107772"/>
                  </a:moveTo>
                  <a:lnTo>
                    <a:pt x="1176515" y="107708"/>
                  </a:lnTo>
                </a:path>
                <a:path w="1251585" h="292734" extrusionOk="0">
                  <a:moveTo>
                    <a:pt x="1105954" y="107772"/>
                  </a:moveTo>
                  <a:lnTo>
                    <a:pt x="1149515" y="107772"/>
                  </a:lnTo>
                </a:path>
                <a:path w="1251585" h="292734" extrusionOk="0">
                  <a:moveTo>
                    <a:pt x="1076655" y="107772"/>
                  </a:moveTo>
                  <a:lnTo>
                    <a:pt x="1103426" y="107708"/>
                  </a:lnTo>
                </a:path>
                <a:path w="1251585" h="292734" extrusionOk="0">
                  <a:moveTo>
                    <a:pt x="1056411" y="109829"/>
                  </a:moveTo>
                  <a:lnTo>
                    <a:pt x="1004760" y="109829"/>
                  </a:lnTo>
                  <a:lnTo>
                    <a:pt x="1004760" y="107772"/>
                  </a:lnTo>
                  <a:lnTo>
                    <a:pt x="1056208" y="107772"/>
                  </a:lnTo>
                </a:path>
                <a:path w="1251585" h="292734" extrusionOk="0">
                  <a:moveTo>
                    <a:pt x="1103642" y="109791"/>
                  </a:moveTo>
                  <a:lnTo>
                    <a:pt x="1076337" y="109842"/>
                  </a:lnTo>
                </a:path>
                <a:path w="1251585" h="292734" extrusionOk="0">
                  <a:moveTo>
                    <a:pt x="1149591" y="109829"/>
                  </a:moveTo>
                  <a:lnTo>
                    <a:pt x="1105979" y="109829"/>
                  </a:lnTo>
                </a:path>
                <a:path w="1251585" h="292734" extrusionOk="0">
                  <a:moveTo>
                    <a:pt x="1176591" y="109791"/>
                  </a:moveTo>
                  <a:lnTo>
                    <a:pt x="1151686" y="109727"/>
                  </a:lnTo>
                </a:path>
                <a:path w="1251585" h="292734" extrusionOk="0">
                  <a:moveTo>
                    <a:pt x="1197279" y="107772"/>
                  </a:moveTo>
                  <a:lnTo>
                    <a:pt x="1251038" y="107670"/>
                  </a:lnTo>
                  <a:lnTo>
                    <a:pt x="1251000" y="109715"/>
                  </a:lnTo>
                  <a:lnTo>
                    <a:pt x="1197013" y="109829"/>
                  </a:lnTo>
                </a:path>
                <a:path w="1251585" h="292734" extrusionOk="0">
                  <a:moveTo>
                    <a:pt x="1152232" y="148247"/>
                  </a:moveTo>
                  <a:lnTo>
                    <a:pt x="1176553" y="148247"/>
                  </a:lnTo>
                </a:path>
                <a:path w="1251585" h="292734" extrusionOk="0">
                  <a:moveTo>
                    <a:pt x="1105954" y="148310"/>
                  </a:moveTo>
                  <a:lnTo>
                    <a:pt x="1149540" y="148297"/>
                  </a:lnTo>
                </a:path>
                <a:path w="1251585" h="292734" extrusionOk="0">
                  <a:moveTo>
                    <a:pt x="1076655" y="148310"/>
                  </a:moveTo>
                  <a:lnTo>
                    <a:pt x="1103490" y="148297"/>
                  </a:lnTo>
                </a:path>
                <a:path w="1251585" h="292734" extrusionOk="0">
                  <a:moveTo>
                    <a:pt x="1056411" y="150304"/>
                  </a:moveTo>
                  <a:lnTo>
                    <a:pt x="1004773" y="150355"/>
                  </a:lnTo>
                  <a:lnTo>
                    <a:pt x="1004760" y="148310"/>
                  </a:lnTo>
                  <a:lnTo>
                    <a:pt x="1056208" y="148310"/>
                  </a:lnTo>
                </a:path>
                <a:path w="1251585" h="292734" extrusionOk="0">
                  <a:moveTo>
                    <a:pt x="1103680" y="150355"/>
                  </a:moveTo>
                  <a:lnTo>
                    <a:pt x="1076337" y="150304"/>
                  </a:lnTo>
                </a:path>
                <a:path w="1251585" h="292734" extrusionOk="0">
                  <a:moveTo>
                    <a:pt x="1149591" y="150304"/>
                  </a:moveTo>
                  <a:lnTo>
                    <a:pt x="1105979" y="150355"/>
                  </a:lnTo>
                </a:path>
                <a:path w="1251585" h="292734" extrusionOk="0">
                  <a:moveTo>
                    <a:pt x="1176629" y="150304"/>
                  </a:moveTo>
                  <a:lnTo>
                    <a:pt x="1151775" y="150304"/>
                  </a:lnTo>
                </a:path>
                <a:path w="1251585" h="292734" extrusionOk="0">
                  <a:moveTo>
                    <a:pt x="1197305" y="148247"/>
                  </a:moveTo>
                  <a:lnTo>
                    <a:pt x="1251013" y="148247"/>
                  </a:lnTo>
                  <a:lnTo>
                    <a:pt x="1251026" y="150240"/>
                  </a:lnTo>
                  <a:lnTo>
                    <a:pt x="1197051" y="150240"/>
                  </a:lnTo>
                </a:path>
                <a:path w="1251585" h="292734" extrusionOk="0">
                  <a:moveTo>
                    <a:pt x="1152271" y="189026"/>
                  </a:moveTo>
                  <a:lnTo>
                    <a:pt x="1176591" y="189026"/>
                  </a:lnTo>
                </a:path>
                <a:path w="1251585" h="292734" extrusionOk="0">
                  <a:moveTo>
                    <a:pt x="1105992" y="189026"/>
                  </a:moveTo>
                  <a:lnTo>
                    <a:pt x="1149553" y="189026"/>
                  </a:lnTo>
                </a:path>
                <a:path w="1251585" h="292734" extrusionOk="0">
                  <a:moveTo>
                    <a:pt x="1076655" y="189026"/>
                  </a:moveTo>
                  <a:lnTo>
                    <a:pt x="1103515" y="189026"/>
                  </a:lnTo>
                </a:path>
                <a:path w="1251585" h="292734" extrusionOk="0">
                  <a:moveTo>
                    <a:pt x="1056500" y="191084"/>
                  </a:moveTo>
                  <a:lnTo>
                    <a:pt x="1004785" y="191084"/>
                  </a:lnTo>
                  <a:lnTo>
                    <a:pt x="1004760" y="189014"/>
                  </a:lnTo>
                  <a:lnTo>
                    <a:pt x="1056271" y="189014"/>
                  </a:lnTo>
                </a:path>
                <a:path w="1251585" h="292734" extrusionOk="0">
                  <a:moveTo>
                    <a:pt x="1103693" y="191084"/>
                  </a:moveTo>
                  <a:lnTo>
                    <a:pt x="1076401" y="191084"/>
                  </a:lnTo>
                </a:path>
                <a:path w="1251585" h="292734" extrusionOk="0">
                  <a:moveTo>
                    <a:pt x="1149654" y="191033"/>
                  </a:moveTo>
                  <a:lnTo>
                    <a:pt x="1105979" y="191033"/>
                  </a:lnTo>
                </a:path>
                <a:path w="1251585" h="292734" extrusionOk="0">
                  <a:moveTo>
                    <a:pt x="1176629" y="191033"/>
                  </a:moveTo>
                  <a:lnTo>
                    <a:pt x="1151775" y="191033"/>
                  </a:lnTo>
                </a:path>
                <a:path w="1251585" h="292734" extrusionOk="0">
                  <a:moveTo>
                    <a:pt x="1197330" y="189026"/>
                  </a:moveTo>
                  <a:lnTo>
                    <a:pt x="1251051" y="189026"/>
                  </a:lnTo>
                  <a:lnTo>
                    <a:pt x="1251051" y="191007"/>
                  </a:lnTo>
                  <a:lnTo>
                    <a:pt x="1197051" y="191033"/>
                  </a:lnTo>
                </a:path>
                <a:path w="1251585" h="292734" extrusionOk="0">
                  <a:moveTo>
                    <a:pt x="1152232" y="229539"/>
                  </a:moveTo>
                  <a:lnTo>
                    <a:pt x="1176540" y="229501"/>
                  </a:lnTo>
                </a:path>
                <a:path w="1251585" h="292734" extrusionOk="0">
                  <a:moveTo>
                    <a:pt x="1105992" y="229565"/>
                  </a:moveTo>
                  <a:lnTo>
                    <a:pt x="1149591" y="229552"/>
                  </a:lnTo>
                </a:path>
                <a:path w="1251585" h="292734" extrusionOk="0">
                  <a:moveTo>
                    <a:pt x="1076655" y="229565"/>
                  </a:moveTo>
                  <a:lnTo>
                    <a:pt x="1103515" y="229565"/>
                  </a:lnTo>
                </a:path>
                <a:path w="1251585" h="292734" extrusionOk="0">
                  <a:moveTo>
                    <a:pt x="1056500" y="231635"/>
                  </a:moveTo>
                  <a:lnTo>
                    <a:pt x="1004836" y="231635"/>
                  </a:lnTo>
                  <a:lnTo>
                    <a:pt x="1004785" y="229603"/>
                  </a:lnTo>
                  <a:lnTo>
                    <a:pt x="1056322" y="229628"/>
                  </a:lnTo>
                </a:path>
                <a:path w="1251585" h="292734" extrusionOk="0">
                  <a:moveTo>
                    <a:pt x="1103680" y="231559"/>
                  </a:moveTo>
                  <a:lnTo>
                    <a:pt x="1076337" y="231559"/>
                  </a:lnTo>
                </a:path>
                <a:path w="1251585" h="292734" extrusionOk="0">
                  <a:moveTo>
                    <a:pt x="1149654" y="231559"/>
                  </a:moveTo>
                  <a:lnTo>
                    <a:pt x="1105992" y="231559"/>
                  </a:lnTo>
                </a:path>
                <a:path w="1251585" h="292734" extrusionOk="0">
                  <a:moveTo>
                    <a:pt x="1176705" y="231559"/>
                  </a:moveTo>
                  <a:lnTo>
                    <a:pt x="1151788" y="231559"/>
                  </a:lnTo>
                </a:path>
                <a:path w="1251585" h="292734" extrusionOk="0">
                  <a:moveTo>
                    <a:pt x="1197368" y="229565"/>
                  </a:moveTo>
                  <a:lnTo>
                    <a:pt x="1251051" y="229501"/>
                  </a:lnTo>
                  <a:lnTo>
                    <a:pt x="1251051" y="231520"/>
                  </a:lnTo>
                  <a:lnTo>
                    <a:pt x="1197000" y="231559"/>
                  </a:lnTo>
                </a:path>
                <a:path w="1251585" h="292734" extrusionOk="0">
                  <a:moveTo>
                    <a:pt x="1076718" y="270382"/>
                  </a:moveTo>
                  <a:lnTo>
                    <a:pt x="1176832" y="270319"/>
                  </a:lnTo>
                </a:path>
                <a:path w="1251585" h="292734" extrusionOk="0">
                  <a:moveTo>
                    <a:pt x="1004836" y="270382"/>
                  </a:moveTo>
                  <a:lnTo>
                    <a:pt x="1056297" y="270344"/>
                  </a:lnTo>
                </a:path>
                <a:path w="1251585" h="292734" extrusionOk="0">
                  <a:moveTo>
                    <a:pt x="1197394" y="270319"/>
                  </a:moveTo>
                  <a:lnTo>
                    <a:pt x="1251064" y="270281"/>
                  </a:lnTo>
                </a:path>
                <a:path w="1251585" h="292734" extrusionOk="0">
                  <a:moveTo>
                    <a:pt x="1152029" y="269811"/>
                  </a:moveTo>
                  <a:lnTo>
                    <a:pt x="1149921" y="269811"/>
                  </a:lnTo>
                  <a:lnTo>
                    <a:pt x="1149819" y="4787"/>
                  </a:lnTo>
                  <a:lnTo>
                    <a:pt x="1151864" y="4775"/>
                  </a:lnTo>
                  <a:lnTo>
                    <a:pt x="1152029" y="269811"/>
                  </a:lnTo>
                  <a:close/>
                </a:path>
                <a:path w="1251585" h="292734" extrusionOk="0">
                  <a:moveTo>
                    <a:pt x="58369" y="5499"/>
                  </a:moveTo>
                  <a:lnTo>
                    <a:pt x="5816" y="5511"/>
                  </a:lnTo>
                  <a:lnTo>
                    <a:pt x="5930" y="271652"/>
                  </a:lnTo>
                </a:path>
                <a:path w="1251585" h="292734" extrusionOk="0">
                  <a:moveTo>
                    <a:pt x="178803" y="5435"/>
                  </a:moveTo>
                  <a:lnTo>
                    <a:pt x="76898" y="5499"/>
                  </a:lnTo>
                </a:path>
                <a:path w="1251585" h="292734" extrusionOk="0">
                  <a:moveTo>
                    <a:pt x="252323" y="271500"/>
                  </a:moveTo>
                  <a:lnTo>
                    <a:pt x="252222" y="5435"/>
                  </a:lnTo>
                  <a:lnTo>
                    <a:pt x="197243" y="5435"/>
                  </a:lnTo>
                </a:path>
                <a:path w="1251585" h="292734" extrusionOk="0">
                  <a:moveTo>
                    <a:pt x="76" y="292646"/>
                  </a:moveTo>
                  <a:lnTo>
                    <a:pt x="0" y="126"/>
                  </a:lnTo>
                  <a:lnTo>
                    <a:pt x="258038" y="0"/>
                  </a:lnTo>
                  <a:lnTo>
                    <a:pt x="258191" y="292582"/>
                  </a:lnTo>
                  <a:lnTo>
                    <a:pt x="76" y="292646"/>
                  </a:lnTo>
                  <a:close/>
                </a:path>
                <a:path w="1251585" h="292734" extrusionOk="0">
                  <a:moveTo>
                    <a:pt x="57594" y="271627"/>
                  </a:moveTo>
                  <a:lnTo>
                    <a:pt x="57467" y="5257"/>
                  </a:lnTo>
                </a:path>
                <a:path w="1251585" h="292734" extrusionOk="0">
                  <a:moveTo>
                    <a:pt x="77749" y="5257"/>
                  </a:moveTo>
                  <a:lnTo>
                    <a:pt x="77851" y="271627"/>
                  </a:lnTo>
                </a:path>
                <a:path w="1251585" h="292734" extrusionOk="0">
                  <a:moveTo>
                    <a:pt x="178028" y="271627"/>
                  </a:moveTo>
                  <a:lnTo>
                    <a:pt x="177952" y="5194"/>
                  </a:lnTo>
                </a:path>
                <a:path w="1251585" h="292734" extrusionOk="0">
                  <a:moveTo>
                    <a:pt x="198132" y="5206"/>
                  </a:moveTo>
                  <a:lnTo>
                    <a:pt x="198196" y="271576"/>
                  </a:lnTo>
                </a:path>
                <a:path w="1251585" h="292734" extrusionOk="0">
                  <a:moveTo>
                    <a:pt x="107022" y="270776"/>
                  </a:moveTo>
                  <a:lnTo>
                    <a:pt x="104902" y="270776"/>
                  </a:lnTo>
                  <a:lnTo>
                    <a:pt x="104838" y="5194"/>
                  </a:lnTo>
                  <a:lnTo>
                    <a:pt x="106908" y="5194"/>
                  </a:lnTo>
                  <a:lnTo>
                    <a:pt x="107022" y="270776"/>
                  </a:lnTo>
                  <a:close/>
                </a:path>
                <a:path w="1251585" h="292734" extrusionOk="0">
                  <a:moveTo>
                    <a:pt x="153403" y="67373"/>
                  </a:moveTo>
                  <a:lnTo>
                    <a:pt x="177711" y="67373"/>
                  </a:lnTo>
                </a:path>
                <a:path w="1251585" h="292734" extrusionOk="0">
                  <a:moveTo>
                    <a:pt x="107149" y="67373"/>
                  </a:moveTo>
                  <a:lnTo>
                    <a:pt x="150660" y="67373"/>
                  </a:lnTo>
                </a:path>
                <a:path w="1251585" h="292734" extrusionOk="0">
                  <a:moveTo>
                    <a:pt x="77774" y="67373"/>
                  </a:moveTo>
                  <a:lnTo>
                    <a:pt x="104597" y="67373"/>
                  </a:lnTo>
                </a:path>
                <a:path w="1251585" h="292734" extrusionOk="0">
                  <a:moveTo>
                    <a:pt x="57645" y="69443"/>
                  </a:moveTo>
                  <a:lnTo>
                    <a:pt x="5943" y="69507"/>
                  </a:lnTo>
                  <a:lnTo>
                    <a:pt x="5943" y="67462"/>
                  </a:lnTo>
                  <a:lnTo>
                    <a:pt x="57442" y="67449"/>
                  </a:lnTo>
                </a:path>
                <a:path w="1251585" h="292734" extrusionOk="0">
                  <a:moveTo>
                    <a:pt x="104813" y="69443"/>
                  </a:moveTo>
                  <a:lnTo>
                    <a:pt x="77520" y="69456"/>
                  </a:lnTo>
                </a:path>
                <a:path w="1251585" h="292734" extrusionOk="0">
                  <a:moveTo>
                    <a:pt x="150812" y="69443"/>
                  </a:moveTo>
                  <a:lnTo>
                    <a:pt x="107137" y="69443"/>
                  </a:lnTo>
                </a:path>
                <a:path w="1251585" h="292734" extrusionOk="0">
                  <a:moveTo>
                    <a:pt x="177812" y="69443"/>
                  </a:moveTo>
                  <a:lnTo>
                    <a:pt x="152908" y="69443"/>
                  </a:lnTo>
                </a:path>
                <a:path w="1251585" h="292734" extrusionOk="0">
                  <a:moveTo>
                    <a:pt x="198475" y="67373"/>
                  </a:moveTo>
                  <a:lnTo>
                    <a:pt x="252145" y="67335"/>
                  </a:lnTo>
                  <a:lnTo>
                    <a:pt x="252183" y="69380"/>
                  </a:lnTo>
                  <a:lnTo>
                    <a:pt x="198208" y="69456"/>
                  </a:lnTo>
                </a:path>
                <a:path w="1251585" h="292734" extrusionOk="0">
                  <a:moveTo>
                    <a:pt x="153352" y="108115"/>
                  </a:moveTo>
                  <a:lnTo>
                    <a:pt x="177723" y="108115"/>
                  </a:lnTo>
                </a:path>
                <a:path w="1251585" h="292734" extrusionOk="0">
                  <a:moveTo>
                    <a:pt x="107149" y="108178"/>
                  </a:moveTo>
                  <a:lnTo>
                    <a:pt x="150710" y="108127"/>
                  </a:lnTo>
                </a:path>
                <a:path w="1251585" h="292734" extrusionOk="0">
                  <a:moveTo>
                    <a:pt x="77838" y="108178"/>
                  </a:moveTo>
                  <a:lnTo>
                    <a:pt x="104635" y="108127"/>
                  </a:lnTo>
                </a:path>
                <a:path w="1251585" h="292734" extrusionOk="0">
                  <a:moveTo>
                    <a:pt x="57658" y="110286"/>
                  </a:moveTo>
                  <a:lnTo>
                    <a:pt x="5943" y="110286"/>
                  </a:lnTo>
                  <a:lnTo>
                    <a:pt x="5943" y="108229"/>
                  </a:lnTo>
                  <a:lnTo>
                    <a:pt x="57416" y="108178"/>
                  </a:lnTo>
                </a:path>
                <a:path w="1251585" h="292734" extrusionOk="0">
                  <a:moveTo>
                    <a:pt x="104838" y="110223"/>
                  </a:moveTo>
                  <a:lnTo>
                    <a:pt x="77533" y="110185"/>
                  </a:lnTo>
                </a:path>
                <a:path w="1251585" h="292734" extrusionOk="0">
                  <a:moveTo>
                    <a:pt x="150812" y="110159"/>
                  </a:moveTo>
                  <a:lnTo>
                    <a:pt x="107162" y="110223"/>
                  </a:lnTo>
                </a:path>
                <a:path w="1251585" h="292734" extrusionOk="0">
                  <a:moveTo>
                    <a:pt x="177850" y="110159"/>
                  </a:moveTo>
                  <a:lnTo>
                    <a:pt x="152895" y="110159"/>
                  </a:lnTo>
                </a:path>
                <a:path w="1251585" h="292734" extrusionOk="0">
                  <a:moveTo>
                    <a:pt x="198513" y="108140"/>
                  </a:moveTo>
                  <a:lnTo>
                    <a:pt x="252196" y="108076"/>
                  </a:lnTo>
                  <a:lnTo>
                    <a:pt x="252234" y="110159"/>
                  </a:lnTo>
                  <a:lnTo>
                    <a:pt x="198196" y="110159"/>
                  </a:lnTo>
                </a:path>
                <a:path w="1251585" h="292734" extrusionOk="0">
                  <a:moveTo>
                    <a:pt x="153390" y="148615"/>
                  </a:moveTo>
                  <a:lnTo>
                    <a:pt x="177749" y="148678"/>
                  </a:lnTo>
                </a:path>
                <a:path w="1251585" h="292734" extrusionOk="0">
                  <a:moveTo>
                    <a:pt x="107137" y="148678"/>
                  </a:moveTo>
                  <a:lnTo>
                    <a:pt x="150698" y="148615"/>
                  </a:lnTo>
                </a:path>
                <a:path w="1251585" h="292734" extrusionOk="0">
                  <a:moveTo>
                    <a:pt x="77851" y="148678"/>
                  </a:moveTo>
                  <a:lnTo>
                    <a:pt x="104635" y="148678"/>
                  </a:lnTo>
                </a:path>
                <a:path w="1251585" h="292734" extrusionOk="0">
                  <a:moveTo>
                    <a:pt x="57645" y="150736"/>
                  </a:moveTo>
                  <a:lnTo>
                    <a:pt x="5969" y="150736"/>
                  </a:lnTo>
                  <a:lnTo>
                    <a:pt x="5969" y="148742"/>
                  </a:lnTo>
                  <a:lnTo>
                    <a:pt x="57454" y="148742"/>
                  </a:lnTo>
                </a:path>
                <a:path w="1251585" h="292734" extrusionOk="0">
                  <a:moveTo>
                    <a:pt x="104838" y="150672"/>
                  </a:moveTo>
                  <a:lnTo>
                    <a:pt x="77571" y="150736"/>
                  </a:lnTo>
                </a:path>
                <a:path w="1251585" h="292734" extrusionOk="0">
                  <a:moveTo>
                    <a:pt x="150863" y="150672"/>
                  </a:moveTo>
                  <a:lnTo>
                    <a:pt x="107149" y="150736"/>
                  </a:lnTo>
                </a:path>
                <a:path w="1251585" h="292734" extrusionOk="0">
                  <a:moveTo>
                    <a:pt x="177850" y="150672"/>
                  </a:moveTo>
                  <a:lnTo>
                    <a:pt x="152895" y="150672"/>
                  </a:lnTo>
                </a:path>
                <a:path w="1251585" h="292734" extrusionOk="0">
                  <a:moveTo>
                    <a:pt x="198501" y="148615"/>
                  </a:moveTo>
                  <a:lnTo>
                    <a:pt x="252209" y="148615"/>
                  </a:lnTo>
                  <a:lnTo>
                    <a:pt x="252247" y="150672"/>
                  </a:lnTo>
                  <a:lnTo>
                    <a:pt x="198234" y="150672"/>
                  </a:lnTo>
                </a:path>
                <a:path w="1251585" h="292734" extrusionOk="0">
                  <a:moveTo>
                    <a:pt x="153416" y="189395"/>
                  </a:moveTo>
                  <a:lnTo>
                    <a:pt x="177749" y="189395"/>
                  </a:lnTo>
                </a:path>
                <a:path w="1251585" h="292734" extrusionOk="0">
                  <a:moveTo>
                    <a:pt x="107175" y="189458"/>
                  </a:moveTo>
                  <a:lnTo>
                    <a:pt x="150736" y="189395"/>
                  </a:lnTo>
                </a:path>
                <a:path w="1251585" h="292734" extrusionOk="0">
                  <a:moveTo>
                    <a:pt x="77851" y="189458"/>
                  </a:moveTo>
                  <a:lnTo>
                    <a:pt x="104660" y="189445"/>
                  </a:lnTo>
                </a:path>
                <a:path w="1251585" h="292734" extrusionOk="0">
                  <a:moveTo>
                    <a:pt x="57721" y="191490"/>
                  </a:moveTo>
                  <a:lnTo>
                    <a:pt x="5969" y="191490"/>
                  </a:lnTo>
                  <a:lnTo>
                    <a:pt x="5930" y="189445"/>
                  </a:lnTo>
                  <a:lnTo>
                    <a:pt x="57480" y="189445"/>
                  </a:lnTo>
                </a:path>
                <a:path w="1251585" h="292734" extrusionOk="0">
                  <a:moveTo>
                    <a:pt x="104902" y="191490"/>
                  </a:moveTo>
                  <a:lnTo>
                    <a:pt x="77584" y="191452"/>
                  </a:lnTo>
                </a:path>
                <a:path w="1251585" h="292734" extrusionOk="0">
                  <a:moveTo>
                    <a:pt x="150876" y="191452"/>
                  </a:moveTo>
                  <a:lnTo>
                    <a:pt x="107188" y="191452"/>
                  </a:lnTo>
                </a:path>
                <a:path w="1251585" h="292734" extrusionOk="0">
                  <a:moveTo>
                    <a:pt x="177863" y="191401"/>
                  </a:moveTo>
                  <a:lnTo>
                    <a:pt x="152971" y="191401"/>
                  </a:lnTo>
                </a:path>
                <a:path w="1251585" h="292734" extrusionOk="0">
                  <a:moveTo>
                    <a:pt x="198526" y="189395"/>
                  </a:moveTo>
                  <a:lnTo>
                    <a:pt x="252171" y="189331"/>
                  </a:lnTo>
                  <a:lnTo>
                    <a:pt x="252209" y="191401"/>
                  </a:lnTo>
                  <a:lnTo>
                    <a:pt x="198234" y="191401"/>
                  </a:lnTo>
                </a:path>
                <a:path w="1251585" h="292734" extrusionOk="0">
                  <a:moveTo>
                    <a:pt x="153416" y="229908"/>
                  </a:moveTo>
                  <a:lnTo>
                    <a:pt x="177749" y="229920"/>
                  </a:lnTo>
                </a:path>
                <a:path w="1251585" h="292734" extrusionOk="0">
                  <a:moveTo>
                    <a:pt x="107200" y="229933"/>
                  </a:moveTo>
                  <a:lnTo>
                    <a:pt x="150761" y="229933"/>
                  </a:lnTo>
                </a:path>
                <a:path w="1251585" h="292734" extrusionOk="0">
                  <a:moveTo>
                    <a:pt x="77851" y="229958"/>
                  </a:moveTo>
                  <a:lnTo>
                    <a:pt x="104724" y="229958"/>
                  </a:lnTo>
                </a:path>
                <a:path w="1251585" h="292734" extrusionOk="0">
                  <a:moveTo>
                    <a:pt x="57721" y="231990"/>
                  </a:moveTo>
                  <a:lnTo>
                    <a:pt x="5969" y="231990"/>
                  </a:lnTo>
                  <a:lnTo>
                    <a:pt x="5969" y="229946"/>
                  </a:lnTo>
                  <a:lnTo>
                    <a:pt x="57480" y="229946"/>
                  </a:lnTo>
                </a:path>
                <a:path w="1251585" h="292734" extrusionOk="0">
                  <a:moveTo>
                    <a:pt x="104838" y="231990"/>
                  </a:moveTo>
                  <a:lnTo>
                    <a:pt x="77571" y="231990"/>
                  </a:lnTo>
                </a:path>
                <a:path w="1251585" h="292734" extrusionOk="0">
                  <a:moveTo>
                    <a:pt x="150850" y="231990"/>
                  </a:moveTo>
                  <a:lnTo>
                    <a:pt x="107162" y="231990"/>
                  </a:lnTo>
                </a:path>
                <a:path w="1251585" h="292734" extrusionOk="0">
                  <a:moveTo>
                    <a:pt x="177863" y="231990"/>
                  </a:moveTo>
                  <a:lnTo>
                    <a:pt x="152971" y="231990"/>
                  </a:lnTo>
                </a:path>
                <a:path w="1251585" h="292734" extrusionOk="0">
                  <a:moveTo>
                    <a:pt x="198551" y="229869"/>
                  </a:moveTo>
                  <a:lnTo>
                    <a:pt x="252234" y="229869"/>
                  </a:lnTo>
                  <a:lnTo>
                    <a:pt x="252234" y="231927"/>
                  </a:lnTo>
                  <a:lnTo>
                    <a:pt x="198196" y="231927"/>
                  </a:lnTo>
                </a:path>
                <a:path w="1251585" h="292734" extrusionOk="0">
                  <a:moveTo>
                    <a:pt x="77876" y="270713"/>
                  </a:moveTo>
                  <a:lnTo>
                    <a:pt x="178028" y="270713"/>
                  </a:lnTo>
                </a:path>
                <a:path w="1251585" h="292734" extrusionOk="0">
                  <a:moveTo>
                    <a:pt x="5994" y="270738"/>
                  </a:moveTo>
                  <a:lnTo>
                    <a:pt x="57480" y="270776"/>
                  </a:lnTo>
                </a:path>
                <a:path w="1251585" h="292734" extrusionOk="0">
                  <a:moveTo>
                    <a:pt x="198526" y="270713"/>
                  </a:moveTo>
                  <a:lnTo>
                    <a:pt x="252234" y="270649"/>
                  </a:lnTo>
                </a:path>
                <a:path w="1251585" h="292734" extrusionOk="0">
                  <a:moveTo>
                    <a:pt x="153187" y="270230"/>
                  </a:moveTo>
                  <a:lnTo>
                    <a:pt x="151091" y="270167"/>
                  </a:lnTo>
                  <a:lnTo>
                    <a:pt x="150964" y="5194"/>
                  </a:lnTo>
                  <a:lnTo>
                    <a:pt x="153085" y="5194"/>
                  </a:lnTo>
                  <a:lnTo>
                    <a:pt x="153187" y="270230"/>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2" name="Google Shape;92;p1"/>
            <p:cNvSpPr/>
            <p:nvPr/>
          </p:nvSpPr>
          <p:spPr>
            <a:xfrm>
              <a:off x="4985630" y="8375554"/>
              <a:ext cx="64769" cy="88900"/>
            </a:xfrm>
            <a:custGeom>
              <a:avLst/>
              <a:gdLst/>
              <a:ahLst/>
              <a:cxnLst/>
              <a:rect l="l" t="t" r="r" b="b"/>
              <a:pathLst>
                <a:path w="64770" h="88900" extrusionOk="0">
                  <a:moveTo>
                    <a:pt x="64617" y="88290"/>
                  </a:moveTo>
                  <a:lnTo>
                    <a:pt x="0" y="88290"/>
                  </a:lnTo>
                  <a:lnTo>
                    <a:pt x="0" y="24155"/>
                  </a:lnTo>
                  <a:lnTo>
                    <a:pt x="64566" y="24091"/>
                  </a:lnTo>
                  <a:lnTo>
                    <a:pt x="64617" y="88290"/>
                  </a:lnTo>
                  <a:close/>
                </a:path>
                <a:path w="64770" h="88900" extrusionOk="0">
                  <a:moveTo>
                    <a:pt x="49377" y="17881"/>
                  </a:moveTo>
                  <a:lnTo>
                    <a:pt x="49377" y="21348"/>
                  </a:lnTo>
                  <a:lnTo>
                    <a:pt x="46609" y="24028"/>
                  </a:lnTo>
                  <a:lnTo>
                    <a:pt x="43218" y="24091"/>
                  </a:lnTo>
                  <a:lnTo>
                    <a:pt x="21450" y="24066"/>
                  </a:lnTo>
                  <a:lnTo>
                    <a:pt x="18034" y="24066"/>
                  </a:lnTo>
                  <a:lnTo>
                    <a:pt x="15214" y="21348"/>
                  </a:lnTo>
                  <a:lnTo>
                    <a:pt x="15240" y="17945"/>
                  </a:lnTo>
                  <a:lnTo>
                    <a:pt x="17449" y="6197"/>
                  </a:lnTo>
                  <a:lnTo>
                    <a:pt x="17424" y="2768"/>
                  </a:lnTo>
                  <a:lnTo>
                    <a:pt x="20218" y="0"/>
                  </a:lnTo>
                  <a:lnTo>
                    <a:pt x="23647" y="50"/>
                  </a:lnTo>
                  <a:lnTo>
                    <a:pt x="40932" y="50"/>
                  </a:lnTo>
                  <a:lnTo>
                    <a:pt x="44335" y="0"/>
                  </a:lnTo>
                  <a:lnTo>
                    <a:pt x="47091" y="2768"/>
                  </a:lnTo>
                  <a:lnTo>
                    <a:pt x="47142" y="6159"/>
                  </a:lnTo>
                  <a:lnTo>
                    <a:pt x="49377" y="1788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3" name="Google Shape;93;p1"/>
            <p:cNvSpPr/>
            <p:nvPr/>
          </p:nvSpPr>
          <p:spPr>
            <a:xfrm>
              <a:off x="4871284" y="8453826"/>
              <a:ext cx="294005" cy="384175"/>
            </a:xfrm>
            <a:custGeom>
              <a:avLst/>
              <a:gdLst/>
              <a:ahLst/>
              <a:cxnLst/>
              <a:rect l="l" t="t" r="r" b="b"/>
              <a:pathLst>
                <a:path w="294004" h="384175" extrusionOk="0">
                  <a:moveTo>
                    <a:pt x="0" y="88"/>
                  </a:moveTo>
                  <a:lnTo>
                    <a:pt x="88" y="384124"/>
                  </a:lnTo>
                  <a:lnTo>
                    <a:pt x="293547" y="384047"/>
                  </a:lnTo>
                  <a:lnTo>
                    <a:pt x="293382"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4" name="Google Shape;94;p1"/>
            <p:cNvSpPr/>
            <p:nvPr/>
          </p:nvSpPr>
          <p:spPr>
            <a:xfrm>
              <a:off x="4839046" y="7078949"/>
              <a:ext cx="356235" cy="377825"/>
            </a:xfrm>
            <a:custGeom>
              <a:avLst/>
              <a:gdLst/>
              <a:ahLst/>
              <a:cxnLst/>
              <a:rect l="l" t="t" r="r" b="b"/>
              <a:pathLst>
                <a:path w="356235" h="377825" extrusionOk="0">
                  <a:moveTo>
                    <a:pt x="355726" y="377228"/>
                  </a:moveTo>
                  <a:lnTo>
                    <a:pt x="355803" y="41909"/>
                  </a:lnTo>
                  <a:lnTo>
                    <a:pt x="278928" y="11406"/>
                  </a:lnTo>
                  <a:lnTo>
                    <a:pt x="230021" y="2949"/>
                  </a:lnTo>
                  <a:lnTo>
                    <a:pt x="178574" y="0"/>
                  </a:lnTo>
                  <a:lnTo>
                    <a:pt x="126822" y="3006"/>
                  </a:lnTo>
                  <a:lnTo>
                    <a:pt x="77447" y="11544"/>
                  </a:lnTo>
                  <a:lnTo>
                    <a:pt x="33992" y="24892"/>
                  </a:lnTo>
                  <a:lnTo>
                    <a:pt x="0" y="42329"/>
                  </a:lnTo>
                  <a:lnTo>
                    <a:pt x="76" y="377355"/>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5" name="Google Shape;95;p1"/>
            <p:cNvPicPr preferRelativeResize="0"/>
            <p:nvPr/>
          </p:nvPicPr>
          <p:blipFill rotWithShape="1">
            <a:blip r:embed="rId20">
              <a:alphaModFix/>
            </a:blip>
            <a:srcRect/>
            <a:stretch/>
          </p:blipFill>
          <p:spPr>
            <a:xfrm>
              <a:off x="4838513" y="7090214"/>
              <a:ext cx="357479" cy="191886"/>
            </a:xfrm>
            <a:prstGeom prst="rect">
              <a:avLst/>
            </a:prstGeom>
            <a:noFill/>
            <a:ln>
              <a:noFill/>
            </a:ln>
          </p:spPr>
        </p:pic>
        <p:sp>
          <p:nvSpPr>
            <p:cNvPr id="96" name="Google Shape;96;p1"/>
            <p:cNvSpPr/>
            <p:nvPr/>
          </p:nvSpPr>
          <p:spPr>
            <a:xfrm>
              <a:off x="4839440" y="7174887"/>
              <a:ext cx="355600" cy="1163320"/>
            </a:xfrm>
            <a:custGeom>
              <a:avLst/>
              <a:gdLst/>
              <a:ahLst/>
              <a:cxnLst/>
              <a:rect l="l" t="t" r="r" b="b"/>
              <a:pathLst>
                <a:path w="355600" h="1163320" extrusionOk="0">
                  <a:moveTo>
                    <a:pt x="354926" y="217360"/>
                  </a:moveTo>
                  <a:lnTo>
                    <a:pt x="347566" y="166831"/>
                  </a:lnTo>
                  <a:lnTo>
                    <a:pt x="326912" y="122037"/>
                  </a:lnTo>
                  <a:lnTo>
                    <a:pt x="295106" y="85058"/>
                  </a:lnTo>
                  <a:lnTo>
                    <a:pt x="254292" y="57975"/>
                  </a:lnTo>
                  <a:lnTo>
                    <a:pt x="266847" y="57945"/>
                  </a:lnTo>
                  <a:lnTo>
                    <a:pt x="278760" y="57934"/>
                  </a:lnTo>
                  <a:lnTo>
                    <a:pt x="287665" y="57946"/>
                  </a:lnTo>
                  <a:lnTo>
                    <a:pt x="291198" y="57988"/>
                  </a:lnTo>
                  <a:lnTo>
                    <a:pt x="290499" y="59651"/>
                  </a:lnTo>
                  <a:lnTo>
                    <a:pt x="290118" y="62090"/>
                  </a:lnTo>
                  <a:lnTo>
                    <a:pt x="291376" y="63652"/>
                  </a:lnTo>
                  <a:lnTo>
                    <a:pt x="292709" y="65252"/>
                  </a:lnTo>
                  <a:lnTo>
                    <a:pt x="297853" y="66611"/>
                  </a:lnTo>
                  <a:lnTo>
                    <a:pt x="300990" y="63652"/>
                  </a:lnTo>
                  <a:lnTo>
                    <a:pt x="299046" y="64046"/>
                  </a:lnTo>
                  <a:lnTo>
                    <a:pt x="296062" y="60134"/>
                  </a:lnTo>
                  <a:lnTo>
                    <a:pt x="303949" y="59740"/>
                  </a:lnTo>
                  <a:lnTo>
                    <a:pt x="310286" y="60744"/>
                  </a:lnTo>
                  <a:lnTo>
                    <a:pt x="308432" y="63461"/>
                  </a:lnTo>
                  <a:lnTo>
                    <a:pt x="308343" y="64071"/>
                  </a:lnTo>
                  <a:lnTo>
                    <a:pt x="309905" y="64376"/>
                  </a:lnTo>
                  <a:lnTo>
                    <a:pt x="314401" y="63931"/>
                  </a:lnTo>
                  <a:lnTo>
                    <a:pt x="315734" y="60032"/>
                  </a:lnTo>
                  <a:lnTo>
                    <a:pt x="316522" y="60426"/>
                  </a:lnTo>
                  <a:lnTo>
                    <a:pt x="317055" y="60807"/>
                  </a:lnTo>
                  <a:lnTo>
                    <a:pt x="317855" y="61480"/>
                  </a:lnTo>
                  <a:lnTo>
                    <a:pt x="313232" y="64833"/>
                  </a:lnTo>
                  <a:lnTo>
                    <a:pt x="316522" y="67221"/>
                  </a:lnTo>
                  <a:lnTo>
                    <a:pt x="318516" y="67919"/>
                  </a:lnTo>
                  <a:lnTo>
                    <a:pt x="321259" y="68605"/>
                  </a:lnTo>
                  <a:lnTo>
                    <a:pt x="326402" y="67881"/>
                  </a:lnTo>
                  <a:lnTo>
                    <a:pt x="324726" y="62687"/>
                  </a:lnTo>
                  <a:lnTo>
                    <a:pt x="320911" y="57590"/>
                  </a:lnTo>
                  <a:lnTo>
                    <a:pt x="314963" y="54073"/>
                  </a:lnTo>
                  <a:lnTo>
                    <a:pt x="307324" y="52760"/>
                  </a:lnTo>
                  <a:lnTo>
                    <a:pt x="298437" y="54279"/>
                  </a:lnTo>
                  <a:lnTo>
                    <a:pt x="271526" y="54279"/>
                  </a:lnTo>
                  <a:lnTo>
                    <a:pt x="273723" y="52031"/>
                  </a:lnTo>
                  <a:lnTo>
                    <a:pt x="279831" y="46697"/>
                  </a:lnTo>
                  <a:lnTo>
                    <a:pt x="270433" y="41490"/>
                  </a:lnTo>
                  <a:lnTo>
                    <a:pt x="277990" y="39839"/>
                  </a:lnTo>
                  <a:lnTo>
                    <a:pt x="281940" y="32753"/>
                  </a:lnTo>
                  <a:lnTo>
                    <a:pt x="279387" y="29057"/>
                  </a:lnTo>
                  <a:lnTo>
                    <a:pt x="278168" y="27406"/>
                  </a:lnTo>
                  <a:lnTo>
                    <a:pt x="276034" y="26073"/>
                  </a:lnTo>
                  <a:lnTo>
                    <a:pt x="273329" y="26200"/>
                  </a:lnTo>
                  <a:lnTo>
                    <a:pt x="265557" y="26555"/>
                  </a:lnTo>
                  <a:lnTo>
                    <a:pt x="266636" y="33997"/>
                  </a:lnTo>
                  <a:lnTo>
                    <a:pt x="270776" y="34505"/>
                  </a:lnTo>
                  <a:lnTo>
                    <a:pt x="265557" y="39141"/>
                  </a:lnTo>
                  <a:lnTo>
                    <a:pt x="260642" y="37693"/>
                  </a:lnTo>
                  <a:lnTo>
                    <a:pt x="261721" y="35509"/>
                  </a:lnTo>
                  <a:lnTo>
                    <a:pt x="261937" y="32753"/>
                  </a:lnTo>
                  <a:lnTo>
                    <a:pt x="260692" y="30670"/>
                  </a:lnTo>
                  <a:lnTo>
                    <a:pt x="256286" y="32423"/>
                  </a:lnTo>
                  <a:lnTo>
                    <a:pt x="254127" y="32740"/>
                  </a:lnTo>
                  <a:lnTo>
                    <a:pt x="252234" y="32677"/>
                  </a:lnTo>
                  <a:lnTo>
                    <a:pt x="253758" y="31876"/>
                  </a:lnTo>
                  <a:lnTo>
                    <a:pt x="253695" y="30302"/>
                  </a:lnTo>
                  <a:lnTo>
                    <a:pt x="253174" y="28968"/>
                  </a:lnTo>
                  <a:lnTo>
                    <a:pt x="242836" y="31241"/>
                  </a:lnTo>
                  <a:lnTo>
                    <a:pt x="235331" y="27292"/>
                  </a:lnTo>
                  <a:lnTo>
                    <a:pt x="230822" y="24993"/>
                  </a:lnTo>
                  <a:lnTo>
                    <a:pt x="231711" y="23647"/>
                  </a:lnTo>
                  <a:lnTo>
                    <a:pt x="232664" y="22263"/>
                  </a:lnTo>
                  <a:lnTo>
                    <a:pt x="232994" y="20700"/>
                  </a:lnTo>
                  <a:lnTo>
                    <a:pt x="216224" y="21250"/>
                  </a:lnTo>
                  <a:lnTo>
                    <a:pt x="202317" y="23966"/>
                  </a:lnTo>
                  <a:lnTo>
                    <a:pt x="191839" y="27732"/>
                  </a:lnTo>
                  <a:lnTo>
                    <a:pt x="185356" y="31432"/>
                  </a:lnTo>
                  <a:lnTo>
                    <a:pt x="184746" y="29159"/>
                  </a:lnTo>
                  <a:lnTo>
                    <a:pt x="185470" y="20993"/>
                  </a:lnTo>
                  <a:lnTo>
                    <a:pt x="198767" y="21742"/>
                  </a:lnTo>
                  <a:lnTo>
                    <a:pt x="197472" y="18948"/>
                  </a:lnTo>
                  <a:lnTo>
                    <a:pt x="195618" y="16090"/>
                  </a:lnTo>
                  <a:lnTo>
                    <a:pt x="191782" y="14998"/>
                  </a:lnTo>
                  <a:lnTo>
                    <a:pt x="192379" y="13842"/>
                  </a:lnTo>
                  <a:lnTo>
                    <a:pt x="192836" y="12534"/>
                  </a:lnTo>
                  <a:lnTo>
                    <a:pt x="193141" y="11252"/>
                  </a:lnTo>
                  <a:lnTo>
                    <a:pt x="193344" y="10198"/>
                  </a:lnTo>
                  <a:lnTo>
                    <a:pt x="193344" y="9143"/>
                  </a:lnTo>
                  <a:lnTo>
                    <a:pt x="193027" y="8077"/>
                  </a:lnTo>
                  <a:lnTo>
                    <a:pt x="190004" y="7797"/>
                  </a:lnTo>
                  <a:lnTo>
                    <a:pt x="187515" y="8699"/>
                  </a:lnTo>
                  <a:lnTo>
                    <a:pt x="185204" y="9372"/>
                  </a:lnTo>
                  <a:lnTo>
                    <a:pt x="184340" y="5994"/>
                  </a:lnTo>
                  <a:lnTo>
                    <a:pt x="182753" y="2705"/>
                  </a:lnTo>
                  <a:lnTo>
                    <a:pt x="180035" y="0"/>
                  </a:lnTo>
                  <a:lnTo>
                    <a:pt x="177431" y="2832"/>
                  </a:lnTo>
                  <a:lnTo>
                    <a:pt x="176047" y="5994"/>
                  </a:lnTo>
                  <a:lnTo>
                    <a:pt x="175209" y="9347"/>
                  </a:lnTo>
                  <a:lnTo>
                    <a:pt x="172910" y="8699"/>
                  </a:lnTo>
                  <a:lnTo>
                    <a:pt x="170383" y="7873"/>
                  </a:lnTo>
                  <a:lnTo>
                    <a:pt x="167347" y="8077"/>
                  </a:lnTo>
                  <a:lnTo>
                    <a:pt x="167081" y="9143"/>
                  </a:lnTo>
                  <a:lnTo>
                    <a:pt x="167144" y="10159"/>
                  </a:lnTo>
                  <a:lnTo>
                    <a:pt x="167347" y="11252"/>
                  </a:lnTo>
                  <a:lnTo>
                    <a:pt x="167551" y="12534"/>
                  </a:lnTo>
                  <a:lnTo>
                    <a:pt x="168097" y="13792"/>
                  </a:lnTo>
                  <a:lnTo>
                    <a:pt x="168681" y="15062"/>
                  </a:lnTo>
                  <a:lnTo>
                    <a:pt x="164807" y="16141"/>
                  </a:lnTo>
                  <a:lnTo>
                    <a:pt x="163017" y="18872"/>
                  </a:lnTo>
                  <a:lnTo>
                    <a:pt x="161645" y="21780"/>
                  </a:lnTo>
                  <a:lnTo>
                    <a:pt x="174967" y="20993"/>
                  </a:lnTo>
                  <a:lnTo>
                    <a:pt x="175755" y="29159"/>
                  </a:lnTo>
                  <a:lnTo>
                    <a:pt x="175158" y="31432"/>
                  </a:lnTo>
                  <a:lnTo>
                    <a:pt x="168617" y="27722"/>
                  </a:lnTo>
                  <a:lnTo>
                    <a:pt x="158099" y="23963"/>
                  </a:lnTo>
                  <a:lnTo>
                    <a:pt x="144175" y="21268"/>
                  </a:lnTo>
                  <a:lnTo>
                    <a:pt x="127419" y="20751"/>
                  </a:lnTo>
                  <a:lnTo>
                    <a:pt x="127762" y="22263"/>
                  </a:lnTo>
                  <a:lnTo>
                    <a:pt x="128701" y="23723"/>
                  </a:lnTo>
                  <a:lnTo>
                    <a:pt x="129641" y="25031"/>
                  </a:lnTo>
                  <a:lnTo>
                    <a:pt x="125069" y="27343"/>
                  </a:lnTo>
                  <a:lnTo>
                    <a:pt x="117627" y="31305"/>
                  </a:lnTo>
                  <a:lnTo>
                    <a:pt x="107226" y="29032"/>
                  </a:lnTo>
                  <a:lnTo>
                    <a:pt x="106743" y="30391"/>
                  </a:lnTo>
                  <a:lnTo>
                    <a:pt x="106730" y="31876"/>
                  </a:lnTo>
                  <a:lnTo>
                    <a:pt x="108229" y="32740"/>
                  </a:lnTo>
                  <a:lnTo>
                    <a:pt x="106324" y="32753"/>
                  </a:lnTo>
                  <a:lnTo>
                    <a:pt x="104216" y="32537"/>
                  </a:lnTo>
                  <a:lnTo>
                    <a:pt x="99809" y="30670"/>
                  </a:lnTo>
                  <a:lnTo>
                    <a:pt x="98526" y="32867"/>
                  </a:lnTo>
                  <a:lnTo>
                    <a:pt x="98666" y="35636"/>
                  </a:lnTo>
                  <a:lnTo>
                    <a:pt x="99796" y="37718"/>
                  </a:lnTo>
                  <a:lnTo>
                    <a:pt x="94881" y="39192"/>
                  </a:lnTo>
                  <a:lnTo>
                    <a:pt x="89674" y="34607"/>
                  </a:lnTo>
                  <a:lnTo>
                    <a:pt x="93891" y="34061"/>
                  </a:lnTo>
                  <a:lnTo>
                    <a:pt x="94830" y="26695"/>
                  </a:lnTo>
                  <a:lnTo>
                    <a:pt x="87147" y="26263"/>
                  </a:lnTo>
                  <a:lnTo>
                    <a:pt x="84416" y="26200"/>
                  </a:lnTo>
                  <a:lnTo>
                    <a:pt x="82296" y="27431"/>
                  </a:lnTo>
                  <a:lnTo>
                    <a:pt x="81064" y="29159"/>
                  </a:lnTo>
                  <a:lnTo>
                    <a:pt x="78549" y="32816"/>
                  </a:lnTo>
                  <a:lnTo>
                    <a:pt x="82461" y="39928"/>
                  </a:lnTo>
                  <a:lnTo>
                    <a:pt x="90030" y="41490"/>
                  </a:lnTo>
                  <a:lnTo>
                    <a:pt x="80683" y="46761"/>
                  </a:lnTo>
                  <a:lnTo>
                    <a:pt x="86766" y="52095"/>
                  </a:lnTo>
                  <a:lnTo>
                    <a:pt x="88887" y="54355"/>
                  </a:lnTo>
                  <a:lnTo>
                    <a:pt x="62014" y="54355"/>
                  </a:lnTo>
                  <a:lnTo>
                    <a:pt x="53153" y="52864"/>
                  </a:lnTo>
                  <a:lnTo>
                    <a:pt x="45518" y="54184"/>
                  </a:lnTo>
                  <a:lnTo>
                    <a:pt x="39580" y="57695"/>
                  </a:lnTo>
                  <a:lnTo>
                    <a:pt x="35814" y="62776"/>
                  </a:lnTo>
                  <a:lnTo>
                    <a:pt x="34048" y="67983"/>
                  </a:lnTo>
                  <a:lnTo>
                    <a:pt x="39204" y="68694"/>
                  </a:lnTo>
                  <a:lnTo>
                    <a:pt x="41986" y="67983"/>
                  </a:lnTo>
                  <a:lnTo>
                    <a:pt x="44005" y="67335"/>
                  </a:lnTo>
                  <a:lnTo>
                    <a:pt x="47256" y="64922"/>
                  </a:lnTo>
                  <a:lnTo>
                    <a:pt x="42646" y="61569"/>
                  </a:lnTo>
                  <a:lnTo>
                    <a:pt x="43459" y="60845"/>
                  </a:lnTo>
                  <a:lnTo>
                    <a:pt x="43942" y="60553"/>
                  </a:lnTo>
                  <a:lnTo>
                    <a:pt x="44716" y="60134"/>
                  </a:lnTo>
                  <a:lnTo>
                    <a:pt x="46075" y="63982"/>
                  </a:lnTo>
                  <a:lnTo>
                    <a:pt x="50571" y="64490"/>
                  </a:lnTo>
                  <a:lnTo>
                    <a:pt x="52197" y="64198"/>
                  </a:lnTo>
                  <a:lnTo>
                    <a:pt x="52082" y="63588"/>
                  </a:lnTo>
                  <a:lnTo>
                    <a:pt x="50152" y="60807"/>
                  </a:lnTo>
                  <a:lnTo>
                    <a:pt x="56451" y="59867"/>
                  </a:lnTo>
                  <a:lnTo>
                    <a:pt x="64350" y="60261"/>
                  </a:lnTo>
                  <a:lnTo>
                    <a:pt x="61442" y="64134"/>
                  </a:lnTo>
                  <a:lnTo>
                    <a:pt x="59537" y="63715"/>
                  </a:lnTo>
                  <a:lnTo>
                    <a:pt x="62572" y="66738"/>
                  </a:lnTo>
                  <a:lnTo>
                    <a:pt x="67856" y="65341"/>
                  </a:lnTo>
                  <a:lnTo>
                    <a:pt x="69176" y="63652"/>
                  </a:lnTo>
                  <a:lnTo>
                    <a:pt x="70345" y="62153"/>
                  </a:lnTo>
                  <a:lnTo>
                    <a:pt x="69862" y="59702"/>
                  </a:lnTo>
                  <a:lnTo>
                    <a:pt x="69342" y="58077"/>
                  </a:lnTo>
                  <a:lnTo>
                    <a:pt x="72122" y="58051"/>
                  </a:lnTo>
                  <a:lnTo>
                    <a:pt x="79359" y="58031"/>
                  </a:lnTo>
                  <a:lnTo>
                    <a:pt x="89390" y="58018"/>
                  </a:lnTo>
                  <a:lnTo>
                    <a:pt x="100558" y="58013"/>
                  </a:lnTo>
                  <a:lnTo>
                    <a:pt x="59764" y="85145"/>
                  </a:lnTo>
                  <a:lnTo>
                    <a:pt x="27981" y="122173"/>
                  </a:lnTo>
                  <a:lnTo>
                    <a:pt x="7346" y="167012"/>
                  </a:lnTo>
                  <a:lnTo>
                    <a:pt x="0" y="217576"/>
                  </a:lnTo>
                  <a:lnTo>
                    <a:pt x="406" y="1163218"/>
                  </a:lnTo>
                  <a:lnTo>
                    <a:pt x="355396" y="1163078"/>
                  </a:lnTo>
                  <a:lnTo>
                    <a:pt x="354926" y="217360"/>
                  </a:lnTo>
                  <a:close/>
                </a:path>
                <a:path w="355600" h="1163320" extrusionOk="0">
                  <a:moveTo>
                    <a:pt x="260362" y="42887"/>
                  </a:moveTo>
                  <a:lnTo>
                    <a:pt x="259930" y="48069"/>
                  </a:lnTo>
                  <a:lnTo>
                    <a:pt x="262115" y="48945"/>
                  </a:lnTo>
                  <a:lnTo>
                    <a:pt x="265493" y="49733"/>
                  </a:lnTo>
                  <a:lnTo>
                    <a:pt x="263867" y="52882"/>
                  </a:lnTo>
                  <a:lnTo>
                    <a:pt x="259588" y="53212"/>
                  </a:lnTo>
                  <a:lnTo>
                    <a:pt x="258292" y="52819"/>
                  </a:lnTo>
                  <a:lnTo>
                    <a:pt x="259384" y="50888"/>
                  </a:lnTo>
                  <a:lnTo>
                    <a:pt x="259588" y="48463"/>
                  </a:lnTo>
                  <a:lnTo>
                    <a:pt x="259194" y="46329"/>
                  </a:lnTo>
                  <a:lnTo>
                    <a:pt x="253174" y="49860"/>
                  </a:lnTo>
                  <a:lnTo>
                    <a:pt x="248983" y="47764"/>
                  </a:lnTo>
                  <a:lnTo>
                    <a:pt x="248983" y="47599"/>
                  </a:lnTo>
                  <a:lnTo>
                    <a:pt x="251701" y="46824"/>
                  </a:lnTo>
                  <a:lnTo>
                    <a:pt x="253034" y="44399"/>
                  </a:lnTo>
                  <a:lnTo>
                    <a:pt x="253174" y="42265"/>
                  </a:lnTo>
                  <a:lnTo>
                    <a:pt x="246684" y="42671"/>
                  </a:lnTo>
                  <a:lnTo>
                    <a:pt x="241236" y="40843"/>
                  </a:lnTo>
                  <a:lnTo>
                    <a:pt x="236994" y="37630"/>
                  </a:lnTo>
                  <a:lnTo>
                    <a:pt x="244716" y="40589"/>
                  </a:lnTo>
                  <a:lnTo>
                    <a:pt x="259054" y="42367"/>
                  </a:lnTo>
                  <a:lnTo>
                    <a:pt x="260362" y="42887"/>
                  </a:lnTo>
                  <a:close/>
                </a:path>
                <a:path w="355600" h="1163320" extrusionOk="0">
                  <a:moveTo>
                    <a:pt x="226441" y="39141"/>
                  </a:moveTo>
                  <a:lnTo>
                    <a:pt x="233692" y="47650"/>
                  </a:lnTo>
                  <a:lnTo>
                    <a:pt x="240906" y="52171"/>
                  </a:lnTo>
                  <a:lnTo>
                    <a:pt x="234619" y="49758"/>
                  </a:lnTo>
                  <a:lnTo>
                    <a:pt x="228130" y="47726"/>
                  </a:lnTo>
                  <a:lnTo>
                    <a:pt x="221513" y="46050"/>
                  </a:lnTo>
                  <a:lnTo>
                    <a:pt x="222046" y="45834"/>
                  </a:lnTo>
                  <a:lnTo>
                    <a:pt x="222618" y="45758"/>
                  </a:lnTo>
                  <a:lnTo>
                    <a:pt x="223100" y="45427"/>
                  </a:lnTo>
                  <a:lnTo>
                    <a:pt x="225031" y="44221"/>
                  </a:lnTo>
                  <a:lnTo>
                    <a:pt x="226441" y="42151"/>
                  </a:lnTo>
                  <a:lnTo>
                    <a:pt x="226441" y="39141"/>
                  </a:lnTo>
                  <a:close/>
                </a:path>
                <a:path w="355600" h="1163320" extrusionOk="0">
                  <a:moveTo>
                    <a:pt x="201917" y="38988"/>
                  </a:moveTo>
                  <a:lnTo>
                    <a:pt x="202958" y="36423"/>
                  </a:lnTo>
                  <a:lnTo>
                    <a:pt x="202907" y="33654"/>
                  </a:lnTo>
                  <a:lnTo>
                    <a:pt x="200914" y="31368"/>
                  </a:lnTo>
                  <a:lnTo>
                    <a:pt x="206743" y="32791"/>
                  </a:lnTo>
                  <a:lnTo>
                    <a:pt x="206768" y="35636"/>
                  </a:lnTo>
                  <a:lnTo>
                    <a:pt x="206844" y="37630"/>
                  </a:lnTo>
                  <a:lnTo>
                    <a:pt x="210223" y="38531"/>
                  </a:lnTo>
                  <a:lnTo>
                    <a:pt x="213487" y="37147"/>
                  </a:lnTo>
                  <a:lnTo>
                    <a:pt x="215036" y="32943"/>
                  </a:lnTo>
                  <a:lnTo>
                    <a:pt x="217627" y="35064"/>
                  </a:lnTo>
                  <a:lnTo>
                    <a:pt x="216611" y="37490"/>
                  </a:lnTo>
                  <a:lnTo>
                    <a:pt x="215303" y="39052"/>
                  </a:lnTo>
                  <a:lnTo>
                    <a:pt x="210058" y="38773"/>
                  </a:lnTo>
                  <a:lnTo>
                    <a:pt x="208978" y="41211"/>
                  </a:lnTo>
                  <a:lnTo>
                    <a:pt x="209651" y="43370"/>
                  </a:lnTo>
                  <a:lnTo>
                    <a:pt x="202247" y="42011"/>
                  </a:lnTo>
                  <a:lnTo>
                    <a:pt x="194652" y="41198"/>
                  </a:lnTo>
                  <a:lnTo>
                    <a:pt x="186956" y="40805"/>
                  </a:lnTo>
                  <a:lnTo>
                    <a:pt x="187452" y="40233"/>
                  </a:lnTo>
                  <a:lnTo>
                    <a:pt x="187947" y="39649"/>
                  </a:lnTo>
                  <a:lnTo>
                    <a:pt x="188556" y="39141"/>
                  </a:lnTo>
                  <a:lnTo>
                    <a:pt x="194144" y="34429"/>
                  </a:lnTo>
                  <a:lnTo>
                    <a:pt x="200647" y="38569"/>
                  </a:lnTo>
                  <a:lnTo>
                    <a:pt x="201917" y="38988"/>
                  </a:lnTo>
                  <a:close/>
                </a:path>
                <a:path w="355600" h="1163320" extrusionOk="0">
                  <a:moveTo>
                    <a:pt x="145376" y="32981"/>
                  </a:moveTo>
                  <a:lnTo>
                    <a:pt x="146977" y="37147"/>
                  </a:lnTo>
                  <a:lnTo>
                    <a:pt x="150164" y="38531"/>
                  </a:lnTo>
                  <a:lnTo>
                    <a:pt x="153606" y="37630"/>
                  </a:lnTo>
                  <a:lnTo>
                    <a:pt x="153695" y="35674"/>
                  </a:lnTo>
                  <a:lnTo>
                    <a:pt x="153822" y="32791"/>
                  </a:lnTo>
                  <a:lnTo>
                    <a:pt x="159550" y="31368"/>
                  </a:lnTo>
                  <a:lnTo>
                    <a:pt x="157543" y="33616"/>
                  </a:lnTo>
                  <a:lnTo>
                    <a:pt x="157467" y="36423"/>
                  </a:lnTo>
                  <a:lnTo>
                    <a:pt x="158572" y="38988"/>
                  </a:lnTo>
                  <a:lnTo>
                    <a:pt x="159766" y="38595"/>
                  </a:lnTo>
                  <a:lnTo>
                    <a:pt x="166268" y="34429"/>
                  </a:lnTo>
                  <a:lnTo>
                    <a:pt x="171894" y="39141"/>
                  </a:lnTo>
                  <a:lnTo>
                    <a:pt x="172427" y="39573"/>
                  </a:lnTo>
                  <a:lnTo>
                    <a:pt x="172808" y="40068"/>
                  </a:lnTo>
                  <a:lnTo>
                    <a:pt x="173228" y="40538"/>
                  </a:lnTo>
                  <a:lnTo>
                    <a:pt x="165709" y="40716"/>
                  </a:lnTo>
                  <a:lnTo>
                    <a:pt x="158305" y="41414"/>
                  </a:lnTo>
                  <a:lnTo>
                    <a:pt x="151041" y="42519"/>
                  </a:lnTo>
                  <a:lnTo>
                    <a:pt x="151104" y="40639"/>
                  </a:lnTo>
                  <a:lnTo>
                    <a:pt x="149618" y="38823"/>
                  </a:lnTo>
                  <a:lnTo>
                    <a:pt x="145135" y="39090"/>
                  </a:lnTo>
                  <a:lnTo>
                    <a:pt x="143865" y="37553"/>
                  </a:lnTo>
                  <a:lnTo>
                    <a:pt x="142875" y="35128"/>
                  </a:lnTo>
                  <a:lnTo>
                    <a:pt x="145376" y="32981"/>
                  </a:lnTo>
                  <a:close/>
                </a:path>
                <a:path w="355600" h="1163320" extrusionOk="0">
                  <a:moveTo>
                    <a:pt x="94945" y="49733"/>
                  </a:moveTo>
                  <a:lnTo>
                    <a:pt x="98361" y="48983"/>
                  </a:lnTo>
                  <a:lnTo>
                    <a:pt x="100558" y="48107"/>
                  </a:lnTo>
                  <a:lnTo>
                    <a:pt x="100088" y="42887"/>
                  </a:lnTo>
                  <a:lnTo>
                    <a:pt x="101460" y="42494"/>
                  </a:lnTo>
                  <a:lnTo>
                    <a:pt x="115671" y="40703"/>
                  </a:lnTo>
                  <a:lnTo>
                    <a:pt x="123494" y="37693"/>
                  </a:lnTo>
                  <a:lnTo>
                    <a:pt x="119202" y="40906"/>
                  </a:lnTo>
                  <a:lnTo>
                    <a:pt x="113753" y="42735"/>
                  </a:lnTo>
                  <a:lnTo>
                    <a:pt x="107264" y="42290"/>
                  </a:lnTo>
                  <a:lnTo>
                    <a:pt x="107454" y="44399"/>
                  </a:lnTo>
                  <a:lnTo>
                    <a:pt x="108737" y="46888"/>
                  </a:lnTo>
                  <a:lnTo>
                    <a:pt x="111518" y="47726"/>
                  </a:lnTo>
                  <a:lnTo>
                    <a:pt x="107353" y="49949"/>
                  </a:lnTo>
                  <a:lnTo>
                    <a:pt x="101333" y="46393"/>
                  </a:lnTo>
                  <a:lnTo>
                    <a:pt x="100863" y="48501"/>
                  </a:lnTo>
                  <a:lnTo>
                    <a:pt x="101130" y="51003"/>
                  </a:lnTo>
                  <a:lnTo>
                    <a:pt x="102184" y="52882"/>
                  </a:lnTo>
                  <a:lnTo>
                    <a:pt x="100863" y="53212"/>
                  </a:lnTo>
                  <a:lnTo>
                    <a:pt x="96608" y="52946"/>
                  </a:lnTo>
                  <a:lnTo>
                    <a:pt x="94945" y="49733"/>
                  </a:lnTo>
                  <a:close/>
                </a:path>
                <a:path w="355600" h="1163320" extrusionOk="0">
                  <a:moveTo>
                    <a:pt x="133946" y="39141"/>
                  </a:moveTo>
                  <a:lnTo>
                    <a:pt x="133997" y="42011"/>
                  </a:lnTo>
                  <a:lnTo>
                    <a:pt x="135242" y="43840"/>
                  </a:lnTo>
                  <a:lnTo>
                    <a:pt x="137033" y="45123"/>
                  </a:lnTo>
                  <a:lnTo>
                    <a:pt x="132943" y="46088"/>
                  </a:lnTo>
                  <a:lnTo>
                    <a:pt x="128828" y="47028"/>
                  </a:lnTo>
                  <a:lnTo>
                    <a:pt x="124866" y="48259"/>
                  </a:lnTo>
                  <a:lnTo>
                    <a:pt x="129895" y="43941"/>
                  </a:lnTo>
                  <a:lnTo>
                    <a:pt x="133896" y="3914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7" name="Google Shape;97;p1"/>
            <p:cNvSpPr/>
            <p:nvPr/>
          </p:nvSpPr>
          <p:spPr>
            <a:xfrm>
              <a:off x="2335759" y="6683070"/>
              <a:ext cx="838200" cy="2494915"/>
            </a:xfrm>
            <a:custGeom>
              <a:avLst/>
              <a:gdLst/>
              <a:ahLst/>
              <a:cxnLst/>
              <a:rect l="l" t="t" r="r" b="b"/>
              <a:pathLst>
                <a:path w="838200" h="2494915" extrusionOk="0">
                  <a:moveTo>
                    <a:pt x="820547" y="1194803"/>
                  </a:moveTo>
                  <a:lnTo>
                    <a:pt x="821004" y="2494864"/>
                  </a:lnTo>
                </a:path>
                <a:path w="838200" h="2494915" extrusionOk="0">
                  <a:moveTo>
                    <a:pt x="460286" y="53009"/>
                  </a:moveTo>
                  <a:lnTo>
                    <a:pt x="459054" y="51803"/>
                  </a:lnTo>
                  <a:lnTo>
                    <a:pt x="459079" y="49784"/>
                  </a:lnTo>
                  <a:lnTo>
                    <a:pt x="460298" y="48539"/>
                  </a:lnTo>
                  <a:lnTo>
                    <a:pt x="461860" y="47002"/>
                  </a:lnTo>
                  <a:lnTo>
                    <a:pt x="464312" y="47002"/>
                  </a:lnTo>
                  <a:lnTo>
                    <a:pt x="465836" y="48539"/>
                  </a:lnTo>
                  <a:lnTo>
                    <a:pt x="467741" y="50469"/>
                  </a:lnTo>
                  <a:lnTo>
                    <a:pt x="467753" y="53581"/>
                  </a:lnTo>
                  <a:lnTo>
                    <a:pt x="465836" y="55499"/>
                  </a:lnTo>
                  <a:lnTo>
                    <a:pt x="463461" y="57899"/>
                  </a:lnTo>
                  <a:lnTo>
                    <a:pt x="459613" y="57873"/>
                  </a:lnTo>
                  <a:lnTo>
                    <a:pt x="457136" y="55499"/>
                  </a:lnTo>
                  <a:lnTo>
                    <a:pt x="454164" y="52514"/>
                  </a:lnTo>
                  <a:lnTo>
                    <a:pt x="454164" y="47637"/>
                  </a:lnTo>
                  <a:lnTo>
                    <a:pt x="457200" y="44615"/>
                  </a:lnTo>
                  <a:lnTo>
                    <a:pt x="460946" y="40906"/>
                  </a:lnTo>
                  <a:lnTo>
                    <a:pt x="467004" y="40906"/>
                  </a:lnTo>
                  <a:lnTo>
                    <a:pt x="470725" y="44640"/>
                  </a:lnTo>
                  <a:lnTo>
                    <a:pt x="475424" y="49314"/>
                  </a:lnTo>
                  <a:lnTo>
                    <a:pt x="475462" y="56908"/>
                  </a:lnTo>
                  <a:lnTo>
                    <a:pt x="470725" y="61595"/>
                  </a:lnTo>
                  <a:lnTo>
                    <a:pt x="464870" y="67462"/>
                  </a:lnTo>
                  <a:lnTo>
                    <a:pt x="455371" y="67424"/>
                  </a:lnTo>
                  <a:lnTo>
                    <a:pt x="449580" y="61595"/>
                  </a:lnTo>
                  <a:lnTo>
                    <a:pt x="445414" y="55392"/>
                  </a:lnTo>
                  <a:lnTo>
                    <a:pt x="444018" y="48342"/>
                  </a:lnTo>
                  <a:lnTo>
                    <a:pt x="445388" y="41292"/>
                  </a:lnTo>
                  <a:lnTo>
                    <a:pt x="449516" y="35090"/>
                  </a:lnTo>
                  <a:lnTo>
                    <a:pt x="457269" y="29953"/>
                  </a:lnTo>
                  <a:lnTo>
                    <a:pt x="466090" y="28251"/>
                  </a:lnTo>
                  <a:lnTo>
                    <a:pt x="474919" y="29968"/>
                  </a:lnTo>
                  <a:lnTo>
                    <a:pt x="482701" y="35090"/>
                  </a:lnTo>
                  <a:lnTo>
                    <a:pt x="493072" y="49316"/>
                  </a:lnTo>
                  <a:lnTo>
                    <a:pt x="494942" y="59078"/>
                  </a:lnTo>
                  <a:lnTo>
                    <a:pt x="486886" y="68896"/>
                  </a:lnTo>
                  <a:lnTo>
                    <a:pt x="467474" y="83286"/>
                  </a:lnTo>
                  <a:lnTo>
                    <a:pt x="750214" y="289801"/>
                  </a:lnTo>
                  <a:lnTo>
                    <a:pt x="837615" y="289737"/>
                  </a:lnTo>
                  <a:lnTo>
                    <a:pt x="837628" y="317449"/>
                  </a:lnTo>
                  <a:lnTo>
                    <a:pt x="820191" y="404736"/>
                  </a:lnTo>
                  <a:lnTo>
                    <a:pt x="820521" y="1174534"/>
                  </a:lnTo>
                </a:path>
                <a:path w="838200" h="2494915" extrusionOk="0">
                  <a:moveTo>
                    <a:pt x="484581" y="37757"/>
                  </a:moveTo>
                  <a:lnTo>
                    <a:pt x="485533" y="35306"/>
                  </a:lnTo>
                  <a:lnTo>
                    <a:pt x="486054" y="32626"/>
                  </a:lnTo>
                  <a:lnTo>
                    <a:pt x="486054" y="29806"/>
                  </a:lnTo>
                  <a:lnTo>
                    <a:pt x="484316" y="21171"/>
                  </a:lnTo>
                  <a:lnTo>
                    <a:pt x="479580" y="14123"/>
                  </a:lnTo>
                  <a:lnTo>
                    <a:pt x="472563" y="9373"/>
                  </a:lnTo>
                  <a:lnTo>
                    <a:pt x="463981" y="7632"/>
                  </a:lnTo>
                  <a:lnTo>
                    <a:pt x="455431" y="9382"/>
                  </a:lnTo>
                  <a:lnTo>
                    <a:pt x="448433" y="14152"/>
                  </a:lnTo>
                  <a:lnTo>
                    <a:pt x="443707" y="21225"/>
                  </a:lnTo>
                  <a:lnTo>
                    <a:pt x="441972" y="29883"/>
                  </a:lnTo>
                  <a:lnTo>
                    <a:pt x="441972" y="34074"/>
                  </a:lnTo>
                  <a:lnTo>
                    <a:pt x="443128" y="37960"/>
                  </a:lnTo>
                  <a:lnTo>
                    <a:pt x="445135" y="41363"/>
                  </a:lnTo>
                </a:path>
                <a:path w="838200" h="2494915" extrusionOk="0">
                  <a:moveTo>
                    <a:pt x="482930" y="18275"/>
                  </a:moveTo>
                  <a:lnTo>
                    <a:pt x="480458" y="11058"/>
                  </a:lnTo>
                  <a:lnTo>
                    <a:pt x="475930" y="5260"/>
                  </a:lnTo>
                  <a:lnTo>
                    <a:pt x="469819" y="1401"/>
                  </a:lnTo>
                  <a:lnTo>
                    <a:pt x="462597" y="0"/>
                  </a:lnTo>
                  <a:lnTo>
                    <a:pt x="454555" y="1725"/>
                  </a:lnTo>
                  <a:lnTo>
                    <a:pt x="447994" y="6481"/>
                  </a:lnTo>
                  <a:lnTo>
                    <a:pt x="443568" y="13549"/>
                  </a:lnTo>
                  <a:lnTo>
                    <a:pt x="441934" y="22212"/>
                  </a:lnTo>
                  <a:lnTo>
                    <a:pt x="441960" y="22796"/>
                  </a:lnTo>
                  <a:lnTo>
                    <a:pt x="442175" y="24663"/>
                  </a:lnTo>
                  <a:lnTo>
                    <a:pt x="442252" y="25234"/>
                  </a:lnTo>
                </a:path>
                <a:path w="838200" h="2494915" extrusionOk="0">
                  <a:moveTo>
                    <a:pt x="377177" y="53009"/>
                  </a:moveTo>
                  <a:lnTo>
                    <a:pt x="378396" y="51803"/>
                  </a:lnTo>
                  <a:lnTo>
                    <a:pt x="378434" y="49809"/>
                  </a:lnTo>
                  <a:lnTo>
                    <a:pt x="377177" y="48539"/>
                  </a:lnTo>
                  <a:lnTo>
                    <a:pt x="375627" y="47002"/>
                  </a:lnTo>
                  <a:lnTo>
                    <a:pt x="373138" y="47066"/>
                  </a:lnTo>
                  <a:lnTo>
                    <a:pt x="371627" y="48590"/>
                  </a:lnTo>
                  <a:lnTo>
                    <a:pt x="369658" y="50520"/>
                  </a:lnTo>
                  <a:lnTo>
                    <a:pt x="369671" y="53594"/>
                  </a:lnTo>
                  <a:lnTo>
                    <a:pt x="371563" y="55537"/>
                  </a:lnTo>
                  <a:lnTo>
                    <a:pt x="374002" y="57899"/>
                  </a:lnTo>
                  <a:lnTo>
                    <a:pt x="377850" y="57899"/>
                  </a:lnTo>
                  <a:lnTo>
                    <a:pt x="380301" y="55499"/>
                  </a:lnTo>
                  <a:lnTo>
                    <a:pt x="383273" y="52514"/>
                  </a:lnTo>
                  <a:lnTo>
                    <a:pt x="383273" y="47663"/>
                  </a:lnTo>
                  <a:lnTo>
                    <a:pt x="380301" y="44678"/>
                  </a:lnTo>
                  <a:lnTo>
                    <a:pt x="376555" y="40906"/>
                  </a:lnTo>
                  <a:lnTo>
                    <a:pt x="370459" y="40906"/>
                  </a:lnTo>
                  <a:lnTo>
                    <a:pt x="366712" y="44678"/>
                  </a:lnTo>
                  <a:lnTo>
                    <a:pt x="362000" y="49390"/>
                  </a:lnTo>
                  <a:lnTo>
                    <a:pt x="393420" y="48353"/>
                  </a:lnTo>
                  <a:lnTo>
                    <a:pt x="392049" y="41314"/>
                  </a:lnTo>
                  <a:lnTo>
                    <a:pt x="387946" y="35140"/>
                  </a:lnTo>
                  <a:lnTo>
                    <a:pt x="380182" y="30008"/>
                  </a:lnTo>
                  <a:lnTo>
                    <a:pt x="371351" y="28295"/>
                  </a:lnTo>
                  <a:lnTo>
                    <a:pt x="362515" y="30011"/>
                  </a:lnTo>
                  <a:lnTo>
                    <a:pt x="354736" y="35166"/>
                  </a:lnTo>
                  <a:lnTo>
                    <a:pt x="344380" y="49420"/>
                  </a:lnTo>
                  <a:lnTo>
                    <a:pt x="342519" y="59186"/>
                  </a:lnTo>
                  <a:lnTo>
                    <a:pt x="350582" y="68979"/>
                  </a:lnTo>
                  <a:lnTo>
                    <a:pt x="370001" y="83312"/>
                  </a:lnTo>
                  <a:lnTo>
                    <a:pt x="87452" y="290042"/>
                  </a:lnTo>
                  <a:lnTo>
                    <a:pt x="0" y="290055"/>
                  </a:lnTo>
                  <a:lnTo>
                    <a:pt x="38" y="317741"/>
                  </a:lnTo>
                  <a:lnTo>
                    <a:pt x="17551" y="405041"/>
                  </a:lnTo>
                  <a:lnTo>
                    <a:pt x="18351" y="249447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8" name="Google Shape;98;p1"/>
            <p:cNvPicPr preferRelativeResize="0"/>
            <p:nvPr/>
          </p:nvPicPr>
          <p:blipFill rotWithShape="1">
            <a:blip r:embed="rId21">
              <a:alphaModFix/>
            </a:blip>
            <a:srcRect/>
            <a:stretch/>
          </p:blipFill>
          <p:spPr>
            <a:xfrm>
              <a:off x="2684006" y="6582560"/>
              <a:ext cx="117665" cy="223851"/>
            </a:xfrm>
            <a:prstGeom prst="rect">
              <a:avLst/>
            </a:prstGeom>
            <a:noFill/>
            <a:ln>
              <a:noFill/>
            </a:ln>
          </p:spPr>
        </p:pic>
        <p:sp>
          <p:nvSpPr>
            <p:cNvPr id="99" name="Google Shape;99;p1"/>
            <p:cNvSpPr/>
            <p:nvPr/>
          </p:nvSpPr>
          <p:spPr>
            <a:xfrm>
              <a:off x="2335975" y="6749808"/>
              <a:ext cx="837565" cy="749300"/>
            </a:xfrm>
            <a:custGeom>
              <a:avLst/>
              <a:gdLst/>
              <a:ahLst/>
              <a:cxnLst/>
              <a:rect l="l" t="t" r="r" b="b"/>
              <a:pathLst>
                <a:path w="837564" h="749300" extrusionOk="0">
                  <a:moveTo>
                    <a:pt x="837425" y="250698"/>
                  </a:moveTo>
                  <a:lnTo>
                    <a:pt x="734504" y="250698"/>
                  </a:lnTo>
                  <a:lnTo>
                    <a:pt x="458736" y="47244"/>
                  </a:lnTo>
                </a:path>
                <a:path w="837564" h="749300" extrusionOk="0">
                  <a:moveTo>
                    <a:pt x="0" y="251002"/>
                  </a:moveTo>
                  <a:lnTo>
                    <a:pt x="102984" y="250939"/>
                  </a:lnTo>
                  <a:lnTo>
                    <a:pt x="378536" y="47256"/>
                  </a:lnTo>
                </a:path>
                <a:path w="837564" h="749300" extrusionOk="0">
                  <a:moveTo>
                    <a:pt x="754888" y="164274"/>
                  </a:moveTo>
                  <a:lnTo>
                    <a:pt x="757605" y="161899"/>
                  </a:lnTo>
                  <a:lnTo>
                    <a:pt x="761733" y="162255"/>
                  </a:lnTo>
                  <a:lnTo>
                    <a:pt x="764146" y="164973"/>
                  </a:lnTo>
                  <a:lnTo>
                    <a:pt x="767041" y="168376"/>
                  </a:lnTo>
                  <a:lnTo>
                    <a:pt x="766622" y="173520"/>
                  </a:lnTo>
                  <a:lnTo>
                    <a:pt x="763219" y="176466"/>
                  </a:lnTo>
                  <a:lnTo>
                    <a:pt x="758926" y="180162"/>
                  </a:lnTo>
                  <a:lnTo>
                    <a:pt x="752462" y="179603"/>
                  </a:lnTo>
                  <a:lnTo>
                    <a:pt x="748842" y="175387"/>
                  </a:lnTo>
                  <a:lnTo>
                    <a:pt x="744220" y="170053"/>
                  </a:lnTo>
                  <a:lnTo>
                    <a:pt x="744778" y="161963"/>
                  </a:lnTo>
                  <a:lnTo>
                    <a:pt x="750227" y="157416"/>
                  </a:lnTo>
                  <a:lnTo>
                    <a:pt x="755741" y="154298"/>
                  </a:lnTo>
                  <a:lnTo>
                    <a:pt x="761811" y="153585"/>
                  </a:lnTo>
                  <a:lnTo>
                    <a:pt x="767702" y="155214"/>
                  </a:lnTo>
                  <a:lnTo>
                    <a:pt x="772680" y="159118"/>
                  </a:lnTo>
                  <a:lnTo>
                    <a:pt x="776564" y="166027"/>
                  </a:lnTo>
                  <a:lnTo>
                    <a:pt x="777459" y="173621"/>
                  </a:lnTo>
                  <a:lnTo>
                    <a:pt x="775434" y="180978"/>
                  </a:lnTo>
                  <a:lnTo>
                    <a:pt x="770559" y="187172"/>
                  </a:lnTo>
                  <a:lnTo>
                    <a:pt x="770597" y="197675"/>
                  </a:lnTo>
                  <a:lnTo>
                    <a:pt x="790067" y="210197"/>
                  </a:lnTo>
                  <a:lnTo>
                    <a:pt x="790105" y="222262"/>
                  </a:lnTo>
                </a:path>
                <a:path w="837564" h="749300" extrusionOk="0">
                  <a:moveTo>
                    <a:pt x="769772" y="156578"/>
                  </a:moveTo>
                  <a:lnTo>
                    <a:pt x="769810" y="143979"/>
                  </a:lnTo>
                  <a:lnTo>
                    <a:pt x="731913" y="143979"/>
                  </a:lnTo>
                  <a:lnTo>
                    <a:pt x="731939" y="173558"/>
                  </a:lnTo>
                  <a:lnTo>
                    <a:pt x="718248" y="173558"/>
                  </a:lnTo>
                  <a:lnTo>
                    <a:pt x="483946" y="0"/>
                  </a:lnTo>
                </a:path>
                <a:path w="837564" h="749300" extrusionOk="0">
                  <a:moveTo>
                    <a:pt x="82816" y="164515"/>
                  </a:moveTo>
                  <a:lnTo>
                    <a:pt x="80060" y="162204"/>
                  </a:lnTo>
                  <a:lnTo>
                    <a:pt x="75933" y="162496"/>
                  </a:lnTo>
                  <a:lnTo>
                    <a:pt x="73609" y="165214"/>
                  </a:lnTo>
                  <a:lnTo>
                    <a:pt x="70650" y="168706"/>
                  </a:lnTo>
                  <a:lnTo>
                    <a:pt x="71094" y="173850"/>
                  </a:lnTo>
                  <a:lnTo>
                    <a:pt x="74472" y="176745"/>
                  </a:lnTo>
                  <a:lnTo>
                    <a:pt x="78727" y="180428"/>
                  </a:lnTo>
                  <a:lnTo>
                    <a:pt x="85191" y="179882"/>
                  </a:lnTo>
                  <a:lnTo>
                    <a:pt x="88849" y="175628"/>
                  </a:lnTo>
                  <a:lnTo>
                    <a:pt x="93446" y="170268"/>
                  </a:lnTo>
                  <a:lnTo>
                    <a:pt x="92837" y="162255"/>
                  </a:lnTo>
                  <a:lnTo>
                    <a:pt x="87464" y="157657"/>
                  </a:lnTo>
                  <a:lnTo>
                    <a:pt x="81945" y="154571"/>
                  </a:lnTo>
                  <a:lnTo>
                    <a:pt x="75872" y="153868"/>
                  </a:lnTo>
                  <a:lnTo>
                    <a:pt x="69977" y="155491"/>
                  </a:lnTo>
                  <a:lnTo>
                    <a:pt x="64985" y="159385"/>
                  </a:lnTo>
                  <a:lnTo>
                    <a:pt x="61143" y="166282"/>
                  </a:lnTo>
                  <a:lnTo>
                    <a:pt x="60266" y="173874"/>
                  </a:lnTo>
                  <a:lnTo>
                    <a:pt x="62301" y="181253"/>
                  </a:lnTo>
                  <a:lnTo>
                    <a:pt x="67195" y="187515"/>
                  </a:lnTo>
                  <a:lnTo>
                    <a:pt x="67157" y="197954"/>
                  </a:lnTo>
                  <a:lnTo>
                    <a:pt x="47637" y="210489"/>
                  </a:lnTo>
                  <a:lnTo>
                    <a:pt x="47637" y="222580"/>
                  </a:lnTo>
                </a:path>
                <a:path w="837564" h="749300" extrusionOk="0">
                  <a:moveTo>
                    <a:pt x="67894" y="156870"/>
                  </a:moveTo>
                  <a:lnTo>
                    <a:pt x="67894" y="144233"/>
                  </a:lnTo>
                  <a:lnTo>
                    <a:pt x="105727" y="144233"/>
                  </a:lnTo>
                  <a:lnTo>
                    <a:pt x="105727" y="173812"/>
                  </a:lnTo>
                  <a:lnTo>
                    <a:pt x="119481" y="173812"/>
                  </a:lnTo>
                  <a:lnTo>
                    <a:pt x="353606" y="63"/>
                  </a:lnTo>
                </a:path>
                <a:path w="837564" h="749300" extrusionOk="0">
                  <a:moveTo>
                    <a:pt x="456742" y="48666"/>
                  </a:moveTo>
                  <a:lnTo>
                    <a:pt x="440537" y="105803"/>
                  </a:lnTo>
                </a:path>
                <a:path w="837564" h="749300" extrusionOk="0">
                  <a:moveTo>
                    <a:pt x="380314" y="48691"/>
                  </a:moveTo>
                  <a:lnTo>
                    <a:pt x="396570" y="105803"/>
                  </a:lnTo>
                </a:path>
                <a:path w="837564" h="749300" extrusionOk="0">
                  <a:moveTo>
                    <a:pt x="396227" y="109283"/>
                  </a:moveTo>
                  <a:lnTo>
                    <a:pt x="397983" y="114857"/>
                  </a:lnTo>
                  <a:lnTo>
                    <a:pt x="402769" y="119406"/>
                  </a:lnTo>
                  <a:lnTo>
                    <a:pt x="409862" y="122472"/>
                  </a:lnTo>
                  <a:lnTo>
                    <a:pt x="418541" y="123596"/>
                  </a:lnTo>
                  <a:lnTo>
                    <a:pt x="427230" y="122461"/>
                  </a:lnTo>
                  <a:lnTo>
                    <a:pt x="434336" y="119397"/>
                  </a:lnTo>
                  <a:lnTo>
                    <a:pt x="439133" y="114854"/>
                  </a:lnTo>
                  <a:lnTo>
                    <a:pt x="440893" y="109283"/>
                  </a:lnTo>
                  <a:lnTo>
                    <a:pt x="439140" y="103719"/>
                  </a:lnTo>
                  <a:lnTo>
                    <a:pt x="434355" y="99169"/>
                  </a:lnTo>
                  <a:lnTo>
                    <a:pt x="427252" y="96097"/>
                  </a:lnTo>
                  <a:lnTo>
                    <a:pt x="418541" y="94970"/>
                  </a:lnTo>
                  <a:lnTo>
                    <a:pt x="409857" y="96117"/>
                  </a:lnTo>
                  <a:lnTo>
                    <a:pt x="402764" y="99193"/>
                  </a:lnTo>
                  <a:lnTo>
                    <a:pt x="397981" y="103735"/>
                  </a:lnTo>
                  <a:lnTo>
                    <a:pt x="396227" y="109283"/>
                  </a:lnTo>
                  <a:close/>
                </a:path>
                <a:path w="837564" h="749300" extrusionOk="0">
                  <a:moveTo>
                    <a:pt x="725106" y="263131"/>
                  </a:moveTo>
                  <a:lnTo>
                    <a:pt x="810780" y="263118"/>
                  </a:lnTo>
                  <a:lnTo>
                    <a:pt x="810806" y="280797"/>
                  </a:lnTo>
                  <a:lnTo>
                    <a:pt x="717854" y="280860"/>
                  </a:lnTo>
                </a:path>
                <a:path w="837564" h="749300" extrusionOk="0">
                  <a:moveTo>
                    <a:pt x="696315" y="276847"/>
                  </a:moveTo>
                  <a:lnTo>
                    <a:pt x="693889" y="281038"/>
                  </a:lnTo>
                  <a:lnTo>
                    <a:pt x="695363" y="286473"/>
                  </a:lnTo>
                  <a:lnTo>
                    <a:pt x="699592" y="288912"/>
                  </a:lnTo>
                  <a:lnTo>
                    <a:pt x="703846" y="291299"/>
                  </a:lnTo>
                  <a:lnTo>
                    <a:pt x="709320" y="289852"/>
                  </a:lnTo>
                  <a:lnTo>
                    <a:pt x="711695" y="285610"/>
                  </a:lnTo>
                  <a:lnTo>
                    <a:pt x="728510" y="256209"/>
                  </a:lnTo>
                  <a:lnTo>
                    <a:pt x="730923" y="251980"/>
                  </a:lnTo>
                  <a:lnTo>
                    <a:pt x="729488" y="246481"/>
                  </a:lnTo>
                  <a:lnTo>
                    <a:pt x="725195" y="244055"/>
                  </a:lnTo>
                  <a:lnTo>
                    <a:pt x="720991" y="241630"/>
                  </a:lnTo>
                  <a:lnTo>
                    <a:pt x="715518" y="243179"/>
                  </a:lnTo>
                  <a:lnTo>
                    <a:pt x="713130" y="247396"/>
                  </a:lnTo>
                  <a:lnTo>
                    <a:pt x="696315" y="276847"/>
                  </a:lnTo>
                  <a:close/>
                </a:path>
                <a:path w="837564" h="749300" extrusionOk="0">
                  <a:moveTo>
                    <a:pt x="650557" y="244170"/>
                  </a:moveTo>
                  <a:lnTo>
                    <a:pt x="648106" y="248412"/>
                  </a:lnTo>
                  <a:lnTo>
                    <a:pt x="649579" y="253784"/>
                  </a:lnTo>
                  <a:lnTo>
                    <a:pt x="653872" y="256209"/>
                  </a:lnTo>
                  <a:lnTo>
                    <a:pt x="658139" y="258660"/>
                  </a:lnTo>
                  <a:lnTo>
                    <a:pt x="663587" y="257187"/>
                  </a:lnTo>
                  <a:lnTo>
                    <a:pt x="665988" y="252907"/>
                  </a:lnTo>
                  <a:lnTo>
                    <a:pt x="682777" y="223469"/>
                  </a:lnTo>
                  <a:lnTo>
                    <a:pt x="685190" y="219240"/>
                  </a:lnTo>
                  <a:lnTo>
                    <a:pt x="683729" y="213829"/>
                  </a:lnTo>
                  <a:lnTo>
                    <a:pt x="679475" y="211404"/>
                  </a:lnTo>
                  <a:lnTo>
                    <a:pt x="675233" y="208953"/>
                  </a:lnTo>
                  <a:lnTo>
                    <a:pt x="669810" y="210464"/>
                  </a:lnTo>
                  <a:lnTo>
                    <a:pt x="667346" y="214769"/>
                  </a:lnTo>
                  <a:lnTo>
                    <a:pt x="650557" y="244170"/>
                  </a:lnTo>
                  <a:close/>
                </a:path>
                <a:path w="837564" h="749300" extrusionOk="0">
                  <a:moveTo>
                    <a:pt x="605637" y="210286"/>
                  </a:moveTo>
                  <a:lnTo>
                    <a:pt x="603211" y="214528"/>
                  </a:lnTo>
                  <a:lnTo>
                    <a:pt x="604634" y="219976"/>
                  </a:lnTo>
                  <a:lnTo>
                    <a:pt x="608939" y="222389"/>
                  </a:lnTo>
                  <a:lnTo>
                    <a:pt x="613130" y="224802"/>
                  </a:lnTo>
                  <a:lnTo>
                    <a:pt x="618566" y="223291"/>
                  </a:lnTo>
                  <a:lnTo>
                    <a:pt x="621042" y="219062"/>
                  </a:lnTo>
                  <a:lnTo>
                    <a:pt x="637844" y="189661"/>
                  </a:lnTo>
                  <a:lnTo>
                    <a:pt x="640232" y="185381"/>
                  </a:lnTo>
                  <a:lnTo>
                    <a:pt x="638708" y="179971"/>
                  </a:lnTo>
                  <a:lnTo>
                    <a:pt x="634492" y="177558"/>
                  </a:lnTo>
                  <a:lnTo>
                    <a:pt x="630212" y="175145"/>
                  </a:lnTo>
                  <a:lnTo>
                    <a:pt x="624852" y="176631"/>
                  </a:lnTo>
                  <a:lnTo>
                    <a:pt x="622388" y="180873"/>
                  </a:lnTo>
                  <a:lnTo>
                    <a:pt x="605637" y="210286"/>
                  </a:lnTo>
                  <a:close/>
                </a:path>
                <a:path w="837564" h="749300" extrusionOk="0">
                  <a:moveTo>
                    <a:pt x="560285" y="177190"/>
                  </a:moveTo>
                  <a:lnTo>
                    <a:pt x="557822" y="181483"/>
                  </a:lnTo>
                  <a:lnTo>
                    <a:pt x="559333" y="186918"/>
                  </a:lnTo>
                  <a:lnTo>
                    <a:pt x="563587" y="189293"/>
                  </a:lnTo>
                  <a:lnTo>
                    <a:pt x="567855" y="191757"/>
                  </a:lnTo>
                  <a:lnTo>
                    <a:pt x="573214" y="190233"/>
                  </a:lnTo>
                  <a:lnTo>
                    <a:pt x="575665" y="186042"/>
                  </a:lnTo>
                  <a:lnTo>
                    <a:pt x="592467" y="156578"/>
                  </a:lnTo>
                  <a:lnTo>
                    <a:pt x="594868" y="152323"/>
                  </a:lnTo>
                  <a:lnTo>
                    <a:pt x="593394" y="146875"/>
                  </a:lnTo>
                  <a:lnTo>
                    <a:pt x="589140" y="144526"/>
                  </a:lnTo>
                  <a:lnTo>
                    <a:pt x="584847" y="142125"/>
                  </a:lnTo>
                  <a:lnTo>
                    <a:pt x="579475" y="143586"/>
                  </a:lnTo>
                  <a:lnTo>
                    <a:pt x="577049" y="147853"/>
                  </a:lnTo>
                  <a:lnTo>
                    <a:pt x="560285" y="177190"/>
                  </a:lnTo>
                  <a:close/>
                </a:path>
                <a:path w="837564" h="749300" extrusionOk="0">
                  <a:moveTo>
                    <a:pt x="514527" y="143776"/>
                  </a:moveTo>
                  <a:lnTo>
                    <a:pt x="512076" y="148043"/>
                  </a:lnTo>
                  <a:lnTo>
                    <a:pt x="513524" y="153479"/>
                  </a:lnTo>
                  <a:lnTo>
                    <a:pt x="517817" y="155841"/>
                  </a:lnTo>
                  <a:lnTo>
                    <a:pt x="522097" y="158254"/>
                  </a:lnTo>
                  <a:lnTo>
                    <a:pt x="527507" y="156819"/>
                  </a:lnTo>
                  <a:lnTo>
                    <a:pt x="529907" y="152577"/>
                  </a:lnTo>
                  <a:lnTo>
                    <a:pt x="546735" y="123139"/>
                  </a:lnTo>
                  <a:lnTo>
                    <a:pt x="549135" y="118872"/>
                  </a:lnTo>
                  <a:lnTo>
                    <a:pt x="547649" y="113461"/>
                  </a:lnTo>
                  <a:lnTo>
                    <a:pt x="543369" y="111048"/>
                  </a:lnTo>
                  <a:lnTo>
                    <a:pt x="539115" y="108635"/>
                  </a:lnTo>
                  <a:lnTo>
                    <a:pt x="533730" y="110096"/>
                  </a:lnTo>
                  <a:lnTo>
                    <a:pt x="531279" y="114338"/>
                  </a:lnTo>
                  <a:lnTo>
                    <a:pt x="514527" y="143776"/>
                  </a:lnTo>
                  <a:close/>
                </a:path>
                <a:path w="837564" h="749300" extrusionOk="0">
                  <a:moveTo>
                    <a:pt x="469938" y="111150"/>
                  </a:moveTo>
                  <a:lnTo>
                    <a:pt x="467537" y="115366"/>
                  </a:lnTo>
                  <a:lnTo>
                    <a:pt x="469023" y="120777"/>
                  </a:lnTo>
                  <a:lnTo>
                    <a:pt x="473252" y="123202"/>
                  </a:lnTo>
                  <a:lnTo>
                    <a:pt x="477481" y="125603"/>
                  </a:lnTo>
                  <a:lnTo>
                    <a:pt x="482917" y="124142"/>
                  </a:lnTo>
                  <a:lnTo>
                    <a:pt x="485355" y="119837"/>
                  </a:lnTo>
                  <a:lnTo>
                    <a:pt x="502158" y="90512"/>
                  </a:lnTo>
                  <a:lnTo>
                    <a:pt x="504583" y="86207"/>
                  </a:lnTo>
                  <a:lnTo>
                    <a:pt x="503072" y="80810"/>
                  </a:lnTo>
                  <a:lnTo>
                    <a:pt x="498856" y="78346"/>
                  </a:lnTo>
                  <a:lnTo>
                    <a:pt x="494588" y="75933"/>
                  </a:lnTo>
                  <a:lnTo>
                    <a:pt x="489140" y="77431"/>
                  </a:lnTo>
                  <a:lnTo>
                    <a:pt x="486714" y="81661"/>
                  </a:lnTo>
                  <a:lnTo>
                    <a:pt x="469938" y="111150"/>
                  </a:lnTo>
                  <a:close/>
                </a:path>
                <a:path w="837564" h="749300" extrusionOk="0">
                  <a:moveTo>
                    <a:pt x="483717" y="85788"/>
                  </a:moveTo>
                  <a:lnTo>
                    <a:pt x="453250" y="63207"/>
                  </a:lnTo>
                </a:path>
                <a:path w="837564" h="749300" extrusionOk="0">
                  <a:moveTo>
                    <a:pt x="528066" y="118694"/>
                  </a:moveTo>
                  <a:lnTo>
                    <a:pt x="498462" y="97040"/>
                  </a:lnTo>
                </a:path>
                <a:path w="837564" h="749300" extrusionOk="0">
                  <a:moveTo>
                    <a:pt x="573646" y="152387"/>
                  </a:moveTo>
                  <a:lnTo>
                    <a:pt x="543191" y="130009"/>
                  </a:lnTo>
                </a:path>
                <a:path w="837564" h="749300" extrusionOk="0">
                  <a:moveTo>
                    <a:pt x="619277" y="185851"/>
                  </a:moveTo>
                  <a:lnTo>
                    <a:pt x="588772" y="163309"/>
                  </a:lnTo>
                </a:path>
                <a:path w="837564" h="749300" extrusionOk="0">
                  <a:moveTo>
                    <a:pt x="664476" y="219240"/>
                  </a:moveTo>
                  <a:lnTo>
                    <a:pt x="634161" y="196850"/>
                  </a:lnTo>
                </a:path>
                <a:path w="837564" h="749300" extrusionOk="0">
                  <a:moveTo>
                    <a:pt x="709726" y="252691"/>
                  </a:moveTo>
                  <a:lnTo>
                    <a:pt x="679018" y="230022"/>
                  </a:lnTo>
                </a:path>
                <a:path w="837564" h="749300" extrusionOk="0">
                  <a:moveTo>
                    <a:pt x="111975" y="263410"/>
                  </a:moveTo>
                  <a:lnTo>
                    <a:pt x="26327" y="263423"/>
                  </a:lnTo>
                  <a:lnTo>
                    <a:pt x="26276" y="281139"/>
                  </a:lnTo>
                  <a:lnTo>
                    <a:pt x="84874" y="281063"/>
                  </a:lnTo>
                </a:path>
                <a:path w="837564" h="749300" extrusionOk="0">
                  <a:moveTo>
                    <a:pt x="140779" y="277025"/>
                  </a:moveTo>
                  <a:lnTo>
                    <a:pt x="143217" y="281279"/>
                  </a:lnTo>
                  <a:lnTo>
                    <a:pt x="141782" y="286702"/>
                  </a:lnTo>
                  <a:lnTo>
                    <a:pt x="137477" y="289115"/>
                  </a:lnTo>
                  <a:lnTo>
                    <a:pt x="133248" y="291541"/>
                  </a:lnTo>
                  <a:lnTo>
                    <a:pt x="127800" y="290055"/>
                  </a:lnTo>
                  <a:lnTo>
                    <a:pt x="125399" y="285788"/>
                  </a:lnTo>
                  <a:lnTo>
                    <a:pt x="108597" y="256425"/>
                  </a:lnTo>
                  <a:lnTo>
                    <a:pt x="106159" y="252171"/>
                  </a:lnTo>
                  <a:lnTo>
                    <a:pt x="107607" y="246748"/>
                  </a:lnTo>
                  <a:lnTo>
                    <a:pt x="111861" y="244360"/>
                  </a:lnTo>
                  <a:lnTo>
                    <a:pt x="116128" y="241884"/>
                  </a:lnTo>
                  <a:lnTo>
                    <a:pt x="121564" y="243395"/>
                  </a:lnTo>
                  <a:lnTo>
                    <a:pt x="124015" y="247573"/>
                  </a:lnTo>
                  <a:lnTo>
                    <a:pt x="140779" y="277025"/>
                  </a:lnTo>
                  <a:close/>
                </a:path>
                <a:path w="837564" h="749300" extrusionOk="0">
                  <a:moveTo>
                    <a:pt x="186524" y="244322"/>
                  </a:moveTo>
                  <a:lnTo>
                    <a:pt x="188937" y="248539"/>
                  </a:lnTo>
                  <a:lnTo>
                    <a:pt x="187452" y="253961"/>
                  </a:lnTo>
                  <a:lnTo>
                    <a:pt x="183261" y="256400"/>
                  </a:lnTo>
                  <a:lnTo>
                    <a:pt x="178968" y="258838"/>
                  </a:lnTo>
                  <a:lnTo>
                    <a:pt x="173570" y="257365"/>
                  </a:lnTo>
                  <a:lnTo>
                    <a:pt x="171132" y="253123"/>
                  </a:lnTo>
                  <a:lnTo>
                    <a:pt x="154241" y="223748"/>
                  </a:lnTo>
                  <a:lnTo>
                    <a:pt x="151815" y="219494"/>
                  </a:lnTo>
                  <a:lnTo>
                    <a:pt x="153352" y="214045"/>
                  </a:lnTo>
                  <a:lnTo>
                    <a:pt x="157607" y="211632"/>
                  </a:lnTo>
                  <a:lnTo>
                    <a:pt x="161848" y="209143"/>
                  </a:lnTo>
                  <a:lnTo>
                    <a:pt x="167246" y="210642"/>
                  </a:lnTo>
                  <a:lnTo>
                    <a:pt x="169684" y="214922"/>
                  </a:lnTo>
                  <a:lnTo>
                    <a:pt x="186524" y="244322"/>
                  </a:lnTo>
                  <a:close/>
                </a:path>
                <a:path w="837564" h="749300" extrusionOk="0">
                  <a:moveTo>
                    <a:pt x="231482" y="210439"/>
                  </a:moveTo>
                  <a:lnTo>
                    <a:pt x="233870" y="214680"/>
                  </a:lnTo>
                  <a:lnTo>
                    <a:pt x="232384" y="220141"/>
                  </a:lnTo>
                  <a:lnTo>
                    <a:pt x="228142" y="222504"/>
                  </a:lnTo>
                  <a:lnTo>
                    <a:pt x="223901" y="224993"/>
                  </a:lnTo>
                  <a:lnTo>
                    <a:pt x="218516" y="223481"/>
                  </a:lnTo>
                  <a:lnTo>
                    <a:pt x="216001" y="219240"/>
                  </a:lnTo>
                  <a:lnTo>
                    <a:pt x="199212" y="189852"/>
                  </a:lnTo>
                  <a:lnTo>
                    <a:pt x="196786" y="185597"/>
                  </a:lnTo>
                  <a:lnTo>
                    <a:pt x="198285" y="180149"/>
                  </a:lnTo>
                  <a:lnTo>
                    <a:pt x="202526" y="177749"/>
                  </a:lnTo>
                  <a:lnTo>
                    <a:pt x="206781" y="175272"/>
                  </a:lnTo>
                  <a:lnTo>
                    <a:pt x="212204" y="176771"/>
                  </a:lnTo>
                  <a:lnTo>
                    <a:pt x="214642" y="181000"/>
                  </a:lnTo>
                  <a:lnTo>
                    <a:pt x="231482" y="210439"/>
                  </a:lnTo>
                  <a:close/>
                </a:path>
                <a:path w="837564" h="749300" extrusionOk="0">
                  <a:moveTo>
                    <a:pt x="276771" y="177355"/>
                  </a:moveTo>
                  <a:lnTo>
                    <a:pt x="279209" y="181571"/>
                  </a:lnTo>
                  <a:lnTo>
                    <a:pt x="277698" y="186994"/>
                  </a:lnTo>
                  <a:lnTo>
                    <a:pt x="273519" y="189458"/>
                  </a:lnTo>
                  <a:lnTo>
                    <a:pt x="269240" y="191833"/>
                  </a:lnTo>
                  <a:lnTo>
                    <a:pt x="263817" y="190398"/>
                  </a:lnTo>
                  <a:lnTo>
                    <a:pt x="261315" y="186143"/>
                  </a:lnTo>
                  <a:lnTo>
                    <a:pt x="244563" y="156756"/>
                  </a:lnTo>
                  <a:lnTo>
                    <a:pt x="242176" y="152488"/>
                  </a:lnTo>
                  <a:lnTo>
                    <a:pt x="243611" y="147066"/>
                  </a:lnTo>
                  <a:lnTo>
                    <a:pt x="247865" y="144653"/>
                  </a:lnTo>
                  <a:lnTo>
                    <a:pt x="252107" y="142214"/>
                  </a:lnTo>
                  <a:lnTo>
                    <a:pt x="257492" y="143687"/>
                  </a:lnTo>
                  <a:lnTo>
                    <a:pt x="259956" y="147942"/>
                  </a:lnTo>
                  <a:lnTo>
                    <a:pt x="276771" y="177355"/>
                  </a:lnTo>
                  <a:close/>
                </a:path>
                <a:path w="837564" h="749300" extrusionOk="0">
                  <a:moveTo>
                    <a:pt x="322516" y="143865"/>
                  </a:moveTo>
                  <a:lnTo>
                    <a:pt x="324929" y="148094"/>
                  </a:lnTo>
                  <a:lnTo>
                    <a:pt x="323392" y="153543"/>
                  </a:lnTo>
                  <a:lnTo>
                    <a:pt x="319176" y="155905"/>
                  </a:lnTo>
                  <a:lnTo>
                    <a:pt x="314960" y="158381"/>
                  </a:lnTo>
                  <a:lnTo>
                    <a:pt x="309486" y="156883"/>
                  </a:lnTo>
                  <a:lnTo>
                    <a:pt x="307060" y="152641"/>
                  </a:lnTo>
                  <a:lnTo>
                    <a:pt x="290271" y="123266"/>
                  </a:lnTo>
                  <a:lnTo>
                    <a:pt x="287883" y="118973"/>
                  </a:lnTo>
                  <a:lnTo>
                    <a:pt x="289318" y="113550"/>
                  </a:lnTo>
                  <a:lnTo>
                    <a:pt x="293573" y="111150"/>
                  </a:lnTo>
                  <a:lnTo>
                    <a:pt x="297840" y="108699"/>
                  </a:lnTo>
                  <a:lnTo>
                    <a:pt x="303288" y="110172"/>
                  </a:lnTo>
                  <a:lnTo>
                    <a:pt x="305650" y="114439"/>
                  </a:lnTo>
                  <a:lnTo>
                    <a:pt x="322516" y="143865"/>
                  </a:lnTo>
                  <a:close/>
                </a:path>
                <a:path w="837564" h="749300" extrusionOk="0">
                  <a:moveTo>
                    <a:pt x="367017" y="111150"/>
                  </a:moveTo>
                  <a:lnTo>
                    <a:pt x="369455" y="115430"/>
                  </a:lnTo>
                  <a:lnTo>
                    <a:pt x="367995" y="120827"/>
                  </a:lnTo>
                  <a:lnTo>
                    <a:pt x="363715" y="123266"/>
                  </a:lnTo>
                  <a:lnTo>
                    <a:pt x="359498" y="125653"/>
                  </a:lnTo>
                  <a:lnTo>
                    <a:pt x="354037" y="124167"/>
                  </a:lnTo>
                  <a:lnTo>
                    <a:pt x="351599" y="119913"/>
                  </a:lnTo>
                  <a:lnTo>
                    <a:pt x="334784" y="90576"/>
                  </a:lnTo>
                  <a:lnTo>
                    <a:pt x="332409" y="86283"/>
                  </a:lnTo>
                  <a:lnTo>
                    <a:pt x="333844" y="80848"/>
                  </a:lnTo>
                  <a:lnTo>
                    <a:pt x="338099" y="78435"/>
                  </a:lnTo>
                  <a:lnTo>
                    <a:pt x="342392" y="76009"/>
                  </a:lnTo>
                  <a:lnTo>
                    <a:pt x="347827" y="77495"/>
                  </a:lnTo>
                  <a:lnTo>
                    <a:pt x="350215" y="81724"/>
                  </a:lnTo>
                  <a:lnTo>
                    <a:pt x="367017" y="111150"/>
                  </a:lnTo>
                  <a:close/>
                </a:path>
                <a:path w="837564" h="749300" extrusionOk="0">
                  <a:moveTo>
                    <a:pt x="353263" y="85788"/>
                  </a:moveTo>
                  <a:lnTo>
                    <a:pt x="383654" y="63207"/>
                  </a:lnTo>
                </a:path>
                <a:path w="837564" h="749300" extrusionOk="0">
                  <a:moveTo>
                    <a:pt x="308889" y="118783"/>
                  </a:moveTo>
                  <a:lnTo>
                    <a:pt x="338480" y="97104"/>
                  </a:lnTo>
                </a:path>
                <a:path w="837564" h="749300" extrusionOk="0">
                  <a:moveTo>
                    <a:pt x="263309" y="152514"/>
                  </a:moveTo>
                  <a:lnTo>
                    <a:pt x="293725" y="130035"/>
                  </a:lnTo>
                </a:path>
                <a:path w="837564" h="749300" extrusionOk="0">
                  <a:moveTo>
                    <a:pt x="217741" y="186042"/>
                  </a:moveTo>
                  <a:lnTo>
                    <a:pt x="248272" y="163423"/>
                  </a:lnTo>
                </a:path>
                <a:path w="837564" h="749300" extrusionOk="0">
                  <a:moveTo>
                    <a:pt x="172580" y="219430"/>
                  </a:moveTo>
                  <a:lnTo>
                    <a:pt x="202831" y="197078"/>
                  </a:lnTo>
                </a:path>
                <a:path w="837564" h="749300" extrusionOk="0">
                  <a:moveTo>
                    <a:pt x="127355" y="252907"/>
                  </a:moveTo>
                  <a:lnTo>
                    <a:pt x="158026" y="230263"/>
                  </a:lnTo>
                </a:path>
                <a:path w="837564" h="749300" extrusionOk="0">
                  <a:moveTo>
                    <a:pt x="714476" y="291020"/>
                  </a:moveTo>
                  <a:lnTo>
                    <a:pt x="800328" y="291007"/>
                  </a:lnTo>
                  <a:lnTo>
                    <a:pt x="800315" y="280860"/>
                  </a:lnTo>
                  <a:lnTo>
                    <a:pt x="714489" y="280873"/>
                  </a:lnTo>
                  <a:lnTo>
                    <a:pt x="714476" y="291020"/>
                  </a:lnTo>
                  <a:close/>
                </a:path>
                <a:path w="837564" h="749300" extrusionOk="0">
                  <a:moveTo>
                    <a:pt x="796556" y="292265"/>
                  </a:moveTo>
                  <a:lnTo>
                    <a:pt x="782167" y="303707"/>
                  </a:lnTo>
                  <a:lnTo>
                    <a:pt x="782180" y="309600"/>
                  </a:lnTo>
                  <a:lnTo>
                    <a:pt x="721271" y="309600"/>
                  </a:lnTo>
                  <a:lnTo>
                    <a:pt x="442048" y="101041"/>
                  </a:lnTo>
                </a:path>
                <a:path w="837564" h="749300" extrusionOk="0">
                  <a:moveTo>
                    <a:pt x="121221" y="291236"/>
                  </a:moveTo>
                  <a:lnTo>
                    <a:pt x="35344" y="291363"/>
                  </a:lnTo>
                  <a:lnTo>
                    <a:pt x="35344" y="281165"/>
                  </a:lnTo>
                  <a:lnTo>
                    <a:pt x="121221" y="281063"/>
                  </a:lnTo>
                  <a:lnTo>
                    <a:pt x="121221" y="291236"/>
                  </a:lnTo>
                  <a:close/>
                </a:path>
                <a:path w="837564" h="749300" extrusionOk="0">
                  <a:moveTo>
                    <a:pt x="39192" y="292506"/>
                  </a:moveTo>
                  <a:lnTo>
                    <a:pt x="53581" y="303999"/>
                  </a:lnTo>
                  <a:lnTo>
                    <a:pt x="53568" y="309880"/>
                  </a:lnTo>
                  <a:lnTo>
                    <a:pt x="114465" y="309816"/>
                  </a:lnTo>
                  <a:lnTo>
                    <a:pt x="394042" y="100609"/>
                  </a:lnTo>
                </a:path>
                <a:path w="837564" h="749300" extrusionOk="0">
                  <a:moveTo>
                    <a:pt x="517740" y="748830"/>
                  </a:moveTo>
                  <a:lnTo>
                    <a:pt x="564807" y="748804"/>
                  </a:lnTo>
                </a:path>
                <a:path w="837564" h="749300" extrusionOk="0">
                  <a:moveTo>
                    <a:pt x="564794" y="689902"/>
                  </a:moveTo>
                  <a:lnTo>
                    <a:pt x="517969" y="689902"/>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0" name="Google Shape;100;p1"/>
            <p:cNvSpPr/>
            <p:nvPr/>
          </p:nvSpPr>
          <p:spPr>
            <a:xfrm>
              <a:off x="2604634" y="7987160"/>
              <a:ext cx="304800" cy="299085"/>
            </a:xfrm>
            <a:custGeom>
              <a:avLst/>
              <a:gdLst/>
              <a:ahLst/>
              <a:cxnLst/>
              <a:rect l="l" t="t" r="r" b="b"/>
              <a:pathLst>
                <a:path w="304800" h="299084" extrusionOk="0">
                  <a:moveTo>
                    <a:pt x="235394" y="5549"/>
                  </a:moveTo>
                  <a:lnTo>
                    <a:pt x="297268" y="5486"/>
                  </a:lnTo>
                  <a:lnTo>
                    <a:pt x="297408" y="277228"/>
                  </a:lnTo>
                </a:path>
                <a:path w="304800" h="299084" extrusionOk="0">
                  <a:moveTo>
                    <a:pt x="93484" y="5575"/>
                  </a:moveTo>
                  <a:lnTo>
                    <a:pt x="213550" y="5575"/>
                  </a:lnTo>
                </a:path>
                <a:path w="304800" h="299084" extrusionOk="0">
                  <a:moveTo>
                    <a:pt x="6984" y="277304"/>
                  </a:moveTo>
                  <a:lnTo>
                    <a:pt x="6896" y="5676"/>
                  </a:lnTo>
                  <a:lnTo>
                    <a:pt x="71691" y="5562"/>
                  </a:lnTo>
                </a:path>
                <a:path w="304800" h="299084" extrusionOk="0">
                  <a:moveTo>
                    <a:pt x="304253" y="298678"/>
                  </a:moveTo>
                  <a:lnTo>
                    <a:pt x="304152" y="0"/>
                  </a:lnTo>
                  <a:lnTo>
                    <a:pt x="0" y="101"/>
                  </a:lnTo>
                  <a:lnTo>
                    <a:pt x="126" y="298780"/>
                  </a:lnTo>
                  <a:lnTo>
                    <a:pt x="304253" y="298678"/>
                  </a:lnTo>
                  <a:close/>
                </a:path>
                <a:path w="304800" h="299084" extrusionOk="0">
                  <a:moveTo>
                    <a:pt x="236550" y="277240"/>
                  </a:moveTo>
                  <a:lnTo>
                    <a:pt x="236423" y="5232"/>
                  </a:lnTo>
                </a:path>
                <a:path w="304800" h="299084" extrusionOk="0">
                  <a:moveTo>
                    <a:pt x="212559" y="5308"/>
                  </a:moveTo>
                  <a:lnTo>
                    <a:pt x="212686" y="277291"/>
                  </a:lnTo>
                </a:path>
                <a:path w="304800" h="299084" extrusionOk="0">
                  <a:moveTo>
                    <a:pt x="94614" y="277304"/>
                  </a:moveTo>
                  <a:lnTo>
                    <a:pt x="94487" y="5333"/>
                  </a:lnTo>
                </a:path>
                <a:path w="304800" h="299084" extrusionOk="0">
                  <a:moveTo>
                    <a:pt x="70624" y="5333"/>
                  </a:moveTo>
                  <a:lnTo>
                    <a:pt x="70713" y="277367"/>
                  </a:lnTo>
                </a:path>
                <a:path w="304800" h="299084" extrusionOk="0">
                  <a:moveTo>
                    <a:pt x="178269" y="276428"/>
                  </a:moveTo>
                  <a:lnTo>
                    <a:pt x="180733" y="276428"/>
                  </a:lnTo>
                  <a:lnTo>
                    <a:pt x="180632" y="5333"/>
                  </a:lnTo>
                  <a:lnTo>
                    <a:pt x="178206" y="5333"/>
                  </a:lnTo>
                  <a:lnTo>
                    <a:pt x="178269" y="276428"/>
                  </a:lnTo>
                  <a:close/>
                </a:path>
                <a:path w="304800" h="299084" extrusionOk="0">
                  <a:moveTo>
                    <a:pt x="123482" y="68859"/>
                  </a:moveTo>
                  <a:lnTo>
                    <a:pt x="94780" y="68795"/>
                  </a:lnTo>
                </a:path>
                <a:path w="304800" h="299084" extrusionOk="0">
                  <a:moveTo>
                    <a:pt x="177977" y="68770"/>
                  </a:moveTo>
                  <a:lnTo>
                    <a:pt x="126618" y="68770"/>
                  </a:lnTo>
                </a:path>
                <a:path w="304800" h="299084" extrusionOk="0">
                  <a:moveTo>
                    <a:pt x="212509" y="68732"/>
                  </a:moveTo>
                  <a:lnTo>
                    <a:pt x="180911" y="68783"/>
                  </a:lnTo>
                </a:path>
                <a:path w="304800" h="299084" extrusionOk="0">
                  <a:moveTo>
                    <a:pt x="236334" y="70853"/>
                  </a:moveTo>
                  <a:lnTo>
                    <a:pt x="297243" y="70789"/>
                  </a:lnTo>
                  <a:lnTo>
                    <a:pt x="297243" y="68732"/>
                  </a:lnTo>
                  <a:lnTo>
                    <a:pt x="236550" y="68732"/>
                  </a:lnTo>
                </a:path>
                <a:path w="304800" h="299084" extrusionOk="0">
                  <a:moveTo>
                    <a:pt x="180682" y="70853"/>
                  </a:moveTo>
                  <a:lnTo>
                    <a:pt x="212851" y="70853"/>
                  </a:lnTo>
                </a:path>
                <a:path w="304800" h="299084" extrusionOk="0">
                  <a:moveTo>
                    <a:pt x="126504" y="70853"/>
                  </a:moveTo>
                  <a:lnTo>
                    <a:pt x="177965" y="70853"/>
                  </a:lnTo>
                </a:path>
                <a:path w="304800" h="299084" extrusionOk="0">
                  <a:moveTo>
                    <a:pt x="94678" y="70853"/>
                  </a:moveTo>
                  <a:lnTo>
                    <a:pt x="124015" y="70853"/>
                  </a:lnTo>
                </a:path>
                <a:path w="304800" h="299084" extrusionOk="0">
                  <a:moveTo>
                    <a:pt x="70307" y="68859"/>
                  </a:moveTo>
                  <a:lnTo>
                    <a:pt x="6997" y="68859"/>
                  </a:lnTo>
                  <a:lnTo>
                    <a:pt x="6997" y="70980"/>
                  </a:lnTo>
                  <a:lnTo>
                    <a:pt x="70624" y="70853"/>
                  </a:lnTo>
                </a:path>
                <a:path w="304800" h="299084" extrusionOk="0">
                  <a:moveTo>
                    <a:pt x="123482" y="110426"/>
                  </a:moveTo>
                  <a:lnTo>
                    <a:pt x="94830" y="110426"/>
                  </a:lnTo>
                </a:path>
                <a:path w="304800" h="299084" extrusionOk="0">
                  <a:moveTo>
                    <a:pt x="177977" y="110426"/>
                  </a:moveTo>
                  <a:lnTo>
                    <a:pt x="126669" y="110426"/>
                  </a:lnTo>
                </a:path>
                <a:path w="304800" h="299084" extrusionOk="0">
                  <a:moveTo>
                    <a:pt x="212559" y="110337"/>
                  </a:moveTo>
                  <a:lnTo>
                    <a:pt x="180911" y="110439"/>
                  </a:lnTo>
                </a:path>
                <a:path w="304800" h="299084" extrusionOk="0">
                  <a:moveTo>
                    <a:pt x="236321" y="112496"/>
                  </a:moveTo>
                  <a:lnTo>
                    <a:pt x="297256" y="112433"/>
                  </a:lnTo>
                  <a:lnTo>
                    <a:pt x="297256" y="110299"/>
                  </a:lnTo>
                  <a:lnTo>
                    <a:pt x="236550" y="110413"/>
                  </a:lnTo>
                </a:path>
                <a:path w="304800" h="299084" extrusionOk="0">
                  <a:moveTo>
                    <a:pt x="180720" y="112509"/>
                  </a:moveTo>
                  <a:lnTo>
                    <a:pt x="212902" y="112496"/>
                  </a:lnTo>
                </a:path>
                <a:path w="304800" h="299084" extrusionOk="0">
                  <a:moveTo>
                    <a:pt x="126530" y="112509"/>
                  </a:moveTo>
                  <a:lnTo>
                    <a:pt x="177977" y="112509"/>
                  </a:lnTo>
                </a:path>
                <a:path w="304800" h="299084" extrusionOk="0">
                  <a:moveTo>
                    <a:pt x="94703" y="112509"/>
                  </a:moveTo>
                  <a:lnTo>
                    <a:pt x="124028" y="112509"/>
                  </a:lnTo>
                </a:path>
                <a:path w="304800" h="299084" extrusionOk="0">
                  <a:moveTo>
                    <a:pt x="70307" y="110426"/>
                  </a:moveTo>
                  <a:lnTo>
                    <a:pt x="7023" y="110426"/>
                  </a:lnTo>
                  <a:lnTo>
                    <a:pt x="7048" y="112547"/>
                  </a:lnTo>
                  <a:lnTo>
                    <a:pt x="70688" y="112547"/>
                  </a:lnTo>
                </a:path>
                <a:path w="304800" h="299084" extrusionOk="0">
                  <a:moveTo>
                    <a:pt x="123507" y="151803"/>
                  </a:moveTo>
                  <a:lnTo>
                    <a:pt x="94830" y="151790"/>
                  </a:lnTo>
                </a:path>
                <a:path w="304800" h="299084" extrusionOk="0">
                  <a:moveTo>
                    <a:pt x="177977" y="151777"/>
                  </a:moveTo>
                  <a:lnTo>
                    <a:pt x="126669" y="151777"/>
                  </a:lnTo>
                </a:path>
                <a:path w="304800" h="299084" extrusionOk="0">
                  <a:moveTo>
                    <a:pt x="212559" y="151739"/>
                  </a:moveTo>
                  <a:lnTo>
                    <a:pt x="180949" y="151803"/>
                  </a:lnTo>
                </a:path>
                <a:path w="304800" h="299084" extrusionOk="0">
                  <a:moveTo>
                    <a:pt x="236334" y="153873"/>
                  </a:moveTo>
                  <a:lnTo>
                    <a:pt x="297243" y="153809"/>
                  </a:lnTo>
                  <a:lnTo>
                    <a:pt x="297268" y="151739"/>
                  </a:lnTo>
                  <a:lnTo>
                    <a:pt x="236588" y="151739"/>
                  </a:lnTo>
                </a:path>
                <a:path w="304800" h="299084" extrusionOk="0">
                  <a:moveTo>
                    <a:pt x="180720" y="153873"/>
                  </a:moveTo>
                  <a:lnTo>
                    <a:pt x="212902" y="153873"/>
                  </a:lnTo>
                </a:path>
                <a:path w="304800" h="299084" extrusionOk="0">
                  <a:moveTo>
                    <a:pt x="126555" y="153873"/>
                  </a:moveTo>
                  <a:lnTo>
                    <a:pt x="178015" y="153873"/>
                  </a:lnTo>
                </a:path>
                <a:path w="304800" h="299084" extrusionOk="0">
                  <a:moveTo>
                    <a:pt x="94716" y="153873"/>
                  </a:moveTo>
                  <a:lnTo>
                    <a:pt x="124104" y="153873"/>
                  </a:lnTo>
                </a:path>
                <a:path w="304800" h="299084" extrusionOk="0">
                  <a:moveTo>
                    <a:pt x="70345" y="151803"/>
                  </a:moveTo>
                  <a:lnTo>
                    <a:pt x="7073" y="151866"/>
                  </a:lnTo>
                  <a:lnTo>
                    <a:pt x="7035" y="153923"/>
                  </a:lnTo>
                  <a:lnTo>
                    <a:pt x="70675" y="153923"/>
                  </a:lnTo>
                </a:path>
                <a:path w="304800" h="299084" extrusionOk="0">
                  <a:moveTo>
                    <a:pt x="123507" y="193370"/>
                  </a:moveTo>
                  <a:lnTo>
                    <a:pt x="94830" y="193433"/>
                  </a:lnTo>
                </a:path>
                <a:path w="304800" h="299084" extrusionOk="0">
                  <a:moveTo>
                    <a:pt x="178028" y="193370"/>
                  </a:moveTo>
                  <a:lnTo>
                    <a:pt x="126695" y="193382"/>
                  </a:lnTo>
                </a:path>
                <a:path w="304800" h="299084" extrusionOk="0">
                  <a:moveTo>
                    <a:pt x="212559" y="193370"/>
                  </a:moveTo>
                  <a:lnTo>
                    <a:pt x="180949" y="193370"/>
                  </a:lnTo>
                </a:path>
                <a:path w="304800" h="299084" extrusionOk="0">
                  <a:moveTo>
                    <a:pt x="236346" y="195440"/>
                  </a:moveTo>
                  <a:lnTo>
                    <a:pt x="297256" y="195440"/>
                  </a:lnTo>
                  <a:lnTo>
                    <a:pt x="297332" y="193370"/>
                  </a:lnTo>
                  <a:lnTo>
                    <a:pt x="236588" y="193370"/>
                  </a:lnTo>
                </a:path>
                <a:path w="304800" h="299084" extrusionOk="0">
                  <a:moveTo>
                    <a:pt x="180720" y="195440"/>
                  </a:moveTo>
                  <a:lnTo>
                    <a:pt x="212902" y="195440"/>
                  </a:lnTo>
                </a:path>
                <a:path w="304800" h="299084" extrusionOk="0">
                  <a:moveTo>
                    <a:pt x="126555" y="195440"/>
                  </a:moveTo>
                  <a:lnTo>
                    <a:pt x="178015" y="195440"/>
                  </a:lnTo>
                </a:path>
                <a:path w="304800" h="299084" extrusionOk="0">
                  <a:moveTo>
                    <a:pt x="94716" y="195503"/>
                  </a:moveTo>
                  <a:lnTo>
                    <a:pt x="124104" y="195440"/>
                  </a:lnTo>
                </a:path>
                <a:path w="304800" h="299084" extrusionOk="0">
                  <a:moveTo>
                    <a:pt x="70345" y="193433"/>
                  </a:moveTo>
                  <a:lnTo>
                    <a:pt x="7073" y="193497"/>
                  </a:lnTo>
                  <a:lnTo>
                    <a:pt x="7073" y="195516"/>
                  </a:lnTo>
                  <a:lnTo>
                    <a:pt x="70675" y="195491"/>
                  </a:lnTo>
                </a:path>
                <a:path w="304800" h="299084" extrusionOk="0">
                  <a:moveTo>
                    <a:pt x="123507" y="234797"/>
                  </a:moveTo>
                  <a:lnTo>
                    <a:pt x="94830" y="234797"/>
                  </a:lnTo>
                </a:path>
                <a:path w="304800" h="299084" extrusionOk="0">
                  <a:moveTo>
                    <a:pt x="178041" y="234746"/>
                  </a:moveTo>
                  <a:lnTo>
                    <a:pt x="126682" y="234746"/>
                  </a:lnTo>
                </a:path>
                <a:path w="304800" h="299084" extrusionOk="0">
                  <a:moveTo>
                    <a:pt x="212559" y="234746"/>
                  </a:moveTo>
                  <a:lnTo>
                    <a:pt x="180949" y="234746"/>
                  </a:lnTo>
                </a:path>
                <a:path w="304800" h="299084" extrusionOk="0">
                  <a:moveTo>
                    <a:pt x="236385" y="236816"/>
                  </a:moveTo>
                  <a:lnTo>
                    <a:pt x="297332" y="236766"/>
                  </a:lnTo>
                  <a:lnTo>
                    <a:pt x="297332" y="234746"/>
                  </a:lnTo>
                  <a:lnTo>
                    <a:pt x="236613" y="234746"/>
                  </a:lnTo>
                </a:path>
                <a:path w="304800" h="299084" extrusionOk="0">
                  <a:moveTo>
                    <a:pt x="180784" y="236880"/>
                  </a:moveTo>
                  <a:lnTo>
                    <a:pt x="212928" y="236816"/>
                  </a:lnTo>
                </a:path>
                <a:path w="304800" h="299084" extrusionOk="0">
                  <a:moveTo>
                    <a:pt x="126606" y="236880"/>
                  </a:moveTo>
                  <a:lnTo>
                    <a:pt x="178041" y="236816"/>
                  </a:lnTo>
                </a:path>
                <a:path w="304800" h="299084" extrusionOk="0">
                  <a:moveTo>
                    <a:pt x="94780" y="236880"/>
                  </a:moveTo>
                  <a:lnTo>
                    <a:pt x="124104" y="236880"/>
                  </a:lnTo>
                </a:path>
                <a:path w="304800" h="299084" extrusionOk="0">
                  <a:moveTo>
                    <a:pt x="70345" y="234873"/>
                  </a:moveTo>
                  <a:lnTo>
                    <a:pt x="7035" y="234873"/>
                  </a:lnTo>
                  <a:lnTo>
                    <a:pt x="7073" y="236880"/>
                  </a:lnTo>
                  <a:lnTo>
                    <a:pt x="70713" y="236880"/>
                  </a:lnTo>
                </a:path>
                <a:path w="304800" h="299084" extrusionOk="0">
                  <a:moveTo>
                    <a:pt x="212559" y="276339"/>
                  </a:moveTo>
                  <a:lnTo>
                    <a:pt x="94602" y="276402"/>
                  </a:lnTo>
                </a:path>
                <a:path w="304800" h="299084" extrusionOk="0">
                  <a:moveTo>
                    <a:pt x="297332" y="276301"/>
                  </a:moveTo>
                  <a:lnTo>
                    <a:pt x="236626" y="276339"/>
                  </a:lnTo>
                </a:path>
                <a:path w="304800" h="299084" extrusionOk="0">
                  <a:moveTo>
                    <a:pt x="70345" y="276428"/>
                  </a:moveTo>
                  <a:lnTo>
                    <a:pt x="7073" y="276428"/>
                  </a:lnTo>
                </a:path>
                <a:path w="304800" h="299084" extrusionOk="0">
                  <a:moveTo>
                    <a:pt x="123850" y="275882"/>
                  </a:moveTo>
                  <a:lnTo>
                    <a:pt x="126288" y="275843"/>
                  </a:lnTo>
                  <a:lnTo>
                    <a:pt x="126174" y="5321"/>
                  </a:lnTo>
                  <a:lnTo>
                    <a:pt x="123761" y="5333"/>
                  </a:lnTo>
                  <a:lnTo>
                    <a:pt x="123850" y="275882"/>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1" name="Google Shape;101;p1"/>
            <p:cNvSpPr/>
            <p:nvPr/>
          </p:nvSpPr>
          <p:spPr>
            <a:xfrm>
              <a:off x="2578726" y="7215743"/>
              <a:ext cx="356235" cy="1123950"/>
            </a:xfrm>
            <a:custGeom>
              <a:avLst/>
              <a:gdLst/>
              <a:ahLst/>
              <a:cxnLst/>
              <a:rect l="l" t="t" r="r" b="b"/>
              <a:pathLst>
                <a:path w="356235" h="1123950" extrusionOk="0">
                  <a:moveTo>
                    <a:pt x="406" y="1123518"/>
                  </a:moveTo>
                  <a:lnTo>
                    <a:pt x="0" y="177330"/>
                  </a:lnTo>
                  <a:lnTo>
                    <a:pt x="6340" y="130197"/>
                  </a:lnTo>
                  <a:lnTo>
                    <a:pt x="24247" y="87842"/>
                  </a:lnTo>
                  <a:lnTo>
                    <a:pt x="52027" y="51955"/>
                  </a:lnTo>
                  <a:lnTo>
                    <a:pt x="87986" y="24226"/>
                  </a:lnTo>
                  <a:lnTo>
                    <a:pt x="130432" y="6344"/>
                  </a:lnTo>
                  <a:lnTo>
                    <a:pt x="177673" y="0"/>
                  </a:lnTo>
                  <a:lnTo>
                    <a:pt x="224948" y="6310"/>
                  </a:lnTo>
                  <a:lnTo>
                    <a:pt x="267434" y="24156"/>
                  </a:lnTo>
                  <a:lnTo>
                    <a:pt x="303433" y="51852"/>
                  </a:lnTo>
                  <a:lnTo>
                    <a:pt x="331247" y="87713"/>
                  </a:lnTo>
                  <a:lnTo>
                    <a:pt x="349181" y="130054"/>
                  </a:lnTo>
                  <a:lnTo>
                    <a:pt x="355536" y="177190"/>
                  </a:lnTo>
                  <a:lnTo>
                    <a:pt x="355917" y="1123365"/>
                  </a:lnTo>
                  <a:lnTo>
                    <a:pt x="406" y="1123518"/>
                  </a:lnTo>
                  <a:close/>
                </a:path>
                <a:path w="356235" h="1123950" extrusionOk="0">
                  <a:moveTo>
                    <a:pt x="26898" y="557758"/>
                  </a:moveTo>
                  <a:lnTo>
                    <a:pt x="26771" y="185242"/>
                  </a:lnTo>
                  <a:lnTo>
                    <a:pt x="34438" y="137642"/>
                  </a:lnTo>
                  <a:lnTo>
                    <a:pt x="55857" y="96300"/>
                  </a:lnTo>
                  <a:lnTo>
                    <a:pt x="88538" y="63691"/>
                  </a:lnTo>
                  <a:lnTo>
                    <a:pt x="129994" y="42288"/>
                  </a:lnTo>
                  <a:lnTo>
                    <a:pt x="177736" y="34569"/>
                  </a:lnTo>
                  <a:lnTo>
                    <a:pt x="225464" y="42241"/>
                  </a:lnTo>
                  <a:lnTo>
                    <a:pt x="266914" y="63607"/>
                  </a:lnTo>
                  <a:lnTo>
                    <a:pt x="299605" y="96192"/>
                  </a:lnTo>
                  <a:lnTo>
                    <a:pt x="321057" y="137520"/>
                  </a:lnTo>
                  <a:lnTo>
                    <a:pt x="328790" y="185115"/>
                  </a:lnTo>
                  <a:lnTo>
                    <a:pt x="328904" y="557707"/>
                  </a:lnTo>
                  <a:lnTo>
                    <a:pt x="26898" y="557758"/>
                  </a:lnTo>
                  <a:close/>
                </a:path>
                <a:path w="356235" h="1123950" extrusionOk="0">
                  <a:moveTo>
                    <a:pt x="33375" y="550011"/>
                  </a:moveTo>
                  <a:lnTo>
                    <a:pt x="33248" y="188760"/>
                  </a:lnTo>
                  <a:lnTo>
                    <a:pt x="40593" y="143208"/>
                  </a:lnTo>
                  <a:lnTo>
                    <a:pt x="61089" y="103643"/>
                  </a:lnTo>
                  <a:lnTo>
                    <a:pt x="92361" y="72437"/>
                  </a:lnTo>
                  <a:lnTo>
                    <a:pt x="132035" y="51962"/>
                  </a:lnTo>
                  <a:lnTo>
                    <a:pt x="177736" y="44589"/>
                  </a:lnTo>
                  <a:lnTo>
                    <a:pt x="223389" y="51930"/>
                  </a:lnTo>
                  <a:lnTo>
                    <a:pt x="263063" y="72372"/>
                  </a:lnTo>
                  <a:lnTo>
                    <a:pt x="294363" y="103546"/>
                  </a:lnTo>
                  <a:lnTo>
                    <a:pt x="314898" y="143081"/>
                  </a:lnTo>
                  <a:lnTo>
                    <a:pt x="322275" y="188607"/>
                  </a:lnTo>
                  <a:lnTo>
                    <a:pt x="322440" y="549884"/>
                  </a:lnTo>
                  <a:lnTo>
                    <a:pt x="33375" y="550011"/>
                  </a:lnTo>
                  <a:close/>
                </a:path>
                <a:path w="356235" h="1123950" extrusionOk="0">
                  <a:moveTo>
                    <a:pt x="253098" y="66332"/>
                  </a:moveTo>
                  <a:lnTo>
                    <a:pt x="253288" y="549757"/>
                  </a:lnTo>
                  <a:lnTo>
                    <a:pt x="274548" y="549757"/>
                  </a:lnTo>
                  <a:lnTo>
                    <a:pt x="274383" y="82499"/>
                  </a:lnTo>
                </a:path>
                <a:path w="356235" h="1123950" extrusionOk="0">
                  <a:moveTo>
                    <a:pt x="101854" y="66332"/>
                  </a:moveTo>
                  <a:lnTo>
                    <a:pt x="102006" y="549757"/>
                  </a:lnTo>
                  <a:lnTo>
                    <a:pt x="80759" y="549821"/>
                  </a:lnTo>
                  <a:lnTo>
                    <a:pt x="80581" y="82613"/>
                  </a:lnTo>
                </a:path>
                <a:path w="356235" h="1123950" extrusionOk="0">
                  <a:moveTo>
                    <a:pt x="102362" y="282828"/>
                  </a:moveTo>
                  <a:lnTo>
                    <a:pt x="253174" y="282765"/>
                  </a:lnTo>
                </a:path>
                <a:path w="356235" h="1123950" extrusionOk="0">
                  <a:moveTo>
                    <a:pt x="33591" y="282828"/>
                  </a:moveTo>
                  <a:lnTo>
                    <a:pt x="80403" y="282828"/>
                  </a:lnTo>
                </a:path>
                <a:path w="356235" h="1123950" extrusionOk="0">
                  <a:moveTo>
                    <a:pt x="80365" y="223888"/>
                  </a:moveTo>
                  <a:lnTo>
                    <a:pt x="33807" y="223888"/>
                  </a:lnTo>
                </a:path>
                <a:path w="356235" h="1123950" extrusionOk="0">
                  <a:moveTo>
                    <a:pt x="253149" y="223812"/>
                  </a:moveTo>
                  <a:lnTo>
                    <a:pt x="101904" y="223875"/>
                  </a:lnTo>
                </a:path>
                <a:path w="356235" h="1123950" extrusionOk="0">
                  <a:moveTo>
                    <a:pt x="274434" y="129768"/>
                  </a:moveTo>
                  <a:lnTo>
                    <a:pt x="309448" y="129768"/>
                  </a:lnTo>
                  <a:lnTo>
                    <a:pt x="308457" y="125844"/>
                  </a:lnTo>
                  <a:lnTo>
                    <a:pt x="274561" y="125844"/>
                  </a:lnTo>
                </a:path>
                <a:path w="356235" h="1123950" extrusionOk="0">
                  <a:moveTo>
                    <a:pt x="101955" y="129895"/>
                  </a:moveTo>
                  <a:lnTo>
                    <a:pt x="253060" y="129806"/>
                  </a:lnTo>
                </a:path>
                <a:path w="356235" h="1123950" extrusionOk="0">
                  <a:moveTo>
                    <a:pt x="80594" y="125933"/>
                  </a:moveTo>
                  <a:lnTo>
                    <a:pt x="47193" y="125945"/>
                  </a:lnTo>
                  <a:lnTo>
                    <a:pt x="45593" y="129895"/>
                  </a:lnTo>
                  <a:lnTo>
                    <a:pt x="80162" y="129895"/>
                  </a:lnTo>
                </a:path>
                <a:path w="356235" h="1123950" extrusionOk="0">
                  <a:moveTo>
                    <a:pt x="252869" y="125907"/>
                  </a:moveTo>
                  <a:lnTo>
                    <a:pt x="101892" y="125907"/>
                  </a:lnTo>
                </a:path>
                <a:path w="356235" h="1123950" extrusionOk="0">
                  <a:moveTo>
                    <a:pt x="211023" y="224015"/>
                  </a:moveTo>
                  <a:lnTo>
                    <a:pt x="210972" y="49580"/>
                  </a:lnTo>
                </a:path>
                <a:path w="356235" h="1123950" extrusionOk="0">
                  <a:moveTo>
                    <a:pt x="211162" y="550075"/>
                  </a:moveTo>
                  <a:lnTo>
                    <a:pt x="211035" y="282651"/>
                  </a:lnTo>
                </a:path>
                <a:path w="356235" h="1123950" extrusionOk="0">
                  <a:moveTo>
                    <a:pt x="207060" y="282536"/>
                  </a:moveTo>
                  <a:lnTo>
                    <a:pt x="207213" y="550202"/>
                  </a:lnTo>
                </a:path>
                <a:path w="356235" h="1123950" extrusionOk="0">
                  <a:moveTo>
                    <a:pt x="206984" y="48094"/>
                  </a:moveTo>
                  <a:lnTo>
                    <a:pt x="207048" y="223558"/>
                  </a:lnTo>
                </a:path>
                <a:path w="356235" h="1123950" extrusionOk="0">
                  <a:moveTo>
                    <a:pt x="143319" y="223202"/>
                  </a:moveTo>
                  <a:lnTo>
                    <a:pt x="143192" y="49631"/>
                  </a:lnTo>
                </a:path>
                <a:path w="356235" h="1123950" extrusionOk="0">
                  <a:moveTo>
                    <a:pt x="143408" y="550100"/>
                  </a:moveTo>
                  <a:lnTo>
                    <a:pt x="143319" y="282765"/>
                  </a:lnTo>
                </a:path>
                <a:path w="356235" h="1123950" extrusionOk="0">
                  <a:moveTo>
                    <a:pt x="147281" y="282536"/>
                  </a:moveTo>
                  <a:lnTo>
                    <a:pt x="147383" y="550202"/>
                  </a:lnTo>
                </a:path>
                <a:path w="356235" h="1123950" extrusionOk="0">
                  <a:moveTo>
                    <a:pt x="147231" y="48145"/>
                  </a:moveTo>
                  <a:lnTo>
                    <a:pt x="147256" y="223634"/>
                  </a:lnTo>
                </a:path>
                <a:path w="356235" h="1123950" extrusionOk="0">
                  <a:moveTo>
                    <a:pt x="274497" y="330657"/>
                  </a:moveTo>
                  <a:lnTo>
                    <a:pt x="322160" y="330657"/>
                  </a:lnTo>
                  <a:lnTo>
                    <a:pt x="322364" y="326707"/>
                  </a:lnTo>
                  <a:lnTo>
                    <a:pt x="274662" y="326758"/>
                  </a:lnTo>
                </a:path>
                <a:path w="356235" h="1123950" extrusionOk="0">
                  <a:moveTo>
                    <a:pt x="102019" y="330746"/>
                  </a:moveTo>
                  <a:lnTo>
                    <a:pt x="253149" y="330657"/>
                  </a:lnTo>
                </a:path>
                <a:path w="356235" h="1123950" extrusionOk="0">
                  <a:moveTo>
                    <a:pt x="80695" y="326783"/>
                  </a:moveTo>
                  <a:lnTo>
                    <a:pt x="33489" y="326783"/>
                  </a:lnTo>
                  <a:lnTo>
                    <a:pt x="33553" y="330733"/>
                  </a:lnTo>
                  <a:lnTo>
                    <a:pt x="80225" y="330733"/>
                  </a:lnTo>
                </a:path>
                <a:path w="356235" h="1123950" extrusionOk="0">
                  <a:moveTo>
                    <a:pt x="252996" y="326758"/>
                  </a:moveTo>
                  <a:lnTo>
                    <a:pt x="101955" y="326770"/>
                  </a:lnTo>
                </a:path>
                <a:path w="356235" h="1123950" extrusionOk="0">
                  <a:moveTo>
                    <a:pt x="274408" y="163156"/>
                  </a:moveTo>
                  <a:lnTo>
                    <a:pt x="319659" y="163131"/>
                  </a:lnTo>
                  <a:lnTo>
                    <a:pt x="318516" y="159207"/>
                  </a:lnTo>
                  <a:lnTo>
                    <a:pt x="274561" y="159207"/>
                  </a:lnTo>
                </a:path>
                <a:path w="356235" h="1123950" extrusionOk="0">
                  <a:moveTo>
                    <a:pt x="101955" y="163220"/>
                  </a:moveTo>
                  <a:lnTo>
                    <a:pt x="253085" y="163156"/>
                  </a:lnTo>
                </a:path>
                <a:path w="356235" h="1123950" extrusionOk="0">
                  <a:moveTo>
                    <a:pt x="80606" y="159283"/>
                  </a:moveTo>
                  <a:lnTo>
                    <a:pt x="35687" y="159283"/>
                  </a:lnTo>
                  <a:lnTo>
                    <a:pt x="35687" y="163220"/>
                  </a:lnTo>
                  <a:lnTo>
                    <a:pt x="80187" y="163220"/>
                  </a:lnTo>
                </a:path>
                <a:path w="356235" h="1123950" extrusionOk="0">
                  <a:moveTo>
                    <a:pt x="252869" y="159194"/>
                  </a:moveTo>
                  <a:lnTo>
                    <a:pt x="101892" y="159257"/>
                  </a:lnTo>
                </a:path>
                <a:path w="356235" h="1123950" extrusionOk="0">
                  <a:moveTo>
                    <a:pt x="274434" y="197497"/>
                  </a:moveTo>
                  <a:lnTo>
                    <a:pt x="322097" y="197497"/>
                  </a:lnTo>
                  <a:lnTo>
                    <a:pt x="322351" y="193522"/>
                  </a:lnTo>
                  <a:lnTo>
                    <a:pt x="274574" y="193522"/>
                  </a:lnTo>
                </a:path>
                <a:path w="356235" h="1123950" extrusionOk="0">
                  <a:moveTo>
                    <a:pt x="101955" y="197523"/>
                  </a:moveTo>
                  <a:lnTo>
                    <a:pt x="253085" y="197523"/>
                  </a:lnTo>
                </a:path>
                <a:path w="356235" h="1123950" extrusionOk="0">
                  <a:moveTo>
                    <a:pt x="80606" y="193573"/>
                  </a:moveTo>
                  <a:lnTo>
                    <a:pt x="33439" y="193611"/>
                  </a:lnTo>
                  <a:lnTo>
                    <a:pt x="33502" y="197523"/>
                  </a:lnTo>
                  <a:lnTo>
                    <a:pt x="80187" y="197586"/>
                  </a:lnTo>
                </a:path>
                <a:path w="356235" h="1123950" extrusionOk="0">
                  <a:moveTo>
                    <a:pt x="252945" y="193522"/>
                  </a:moveTo>
                  <a:lnTo>
                    <a:pt x="101892" y="193522"/>
                  </a:lnTo>
                </a:path>
                <a:path w="356235" h="1123950" extrusionOk="0">
                  <a:moveTo>
                    <a:pt x="274497" y="374548"/>
                  </a:moveTo>
                  <a:lnTo>
                    <a:pt x="322160" y="374484"/>
                  </a:lnTo>
                  <a:lnTo>
                    <a:pt x="322427" y="370560"/>
                  </a:lnTo>
                  <a:lnTo>
                    <a:pt x="274662" y="370560"/>
                  </a:lnTo>
                </a:path>
                <a:path w="356235" h="1123950" extrusionOk="0">
                  <a:moveTo>
                    <a:pt x="102057" y="374586"/>
                  </a:moveTo>
                  <a:lnTo>
                    <a:pt x="253187" y="374535"/>
                  </a:lnTo>
                </a:path>
                <a:path w="356235" h="1123950" extrusionOk="0">
                  <a:moveTo>
                    <a:pt x="80683" y="370662"/>
                  </a:moveTo>
                  <a:lnTo>
                    <a:pt x="33540" y="370674"/>
                  </a:lnTo>
                  <a:lnTo>
                    <a:pt x="33591" y="374599"/>
                  </a:lnTo>
                  <a:lnTo>
                    <a:pt x="80238" y="374599"/>
                  </a:lnTo>
                </a:path>
                <a:path w="356235" h="1123950" extrusionOk="0">
                  <a:moveTo>
                    <a:pt x="252984" y="370585"/>
                  </a:moveTo>
                  <a:lnTo>
                    <a:pt x="102019" y="370624"/>
                  </a:lnTo>
                </a:path>
                <a:path w="356235" h="1123950" extrusionOk="0">
                  <a:moveTo>
                    <a:pt x="274510" y="420560"/>
                  </a:moveTo>
                  <a:lnTo>
                    <a:pt x="322224" y="420496"/>
                  </a:lnTo>
                  <a:lnTo>
                    <a:pt x="322440" y="416610"/>
                  </a:lnTo>
                  <a:lnTo>
                    <a:pt x="274688" y="416648"/>
                  </a:lnTo>
                </a:path>
                <a:path w="356235" h="1123950" extrusionOk="0">
                  <a:moveTo>
                    <a:pt x="102057" y="420623"/>
                  </a:moveTo>
                  <a:lnTo>
                    <a:pt x="253187" y="420623"/>
                  </a:lnTo>
                </a:path>
                <a:path w="356235" h="1123950" extrusionOk="0">
                  <a:moveTo>
                    <a:pt x="80695" y="416750"/>
                  </a:moveTo>
                  <a:lnTo>
                    <a:pt x="33540" y="416750"/>
                  </a:lnTo>
                  <a:lnTo>
                    <a:pt x="33604" y="420649"/>
                  </a:lnTo>
                  <a:lnTo>
                    <a:pt x="80276" y="420636"/>
                  </a:lnTo>
                </a:path>
                <a:path w="356235" h="1123950" extrusionOk="0">
                  <a:moveTo>
                    <a:pt x="252996" y="416636"/>
                  </a:moveTo>
                  <a:lnTo>
                    <a:pt x="101955" y="416661"/>
                  </a:lnTo>
                </a:path>
                <a:path w="356235" h="1123950" extrusionOk="0">
                  <a:moveTo>
                    <a:pt x="274510" y="460108"/>
                  </a:moveTo>
                  <a:lnTo>
                    <a:pt x="322224" y="460044"/>
                  </a:lnTo>
                  <a:lnTo>
                    <a:pt x="322440" y="456107"/>
                  </a:lnTo>
                  <a:lnTo>
                    <a:pt x="274688" y="456107"/>
                  </a:lnTo>
                </a:path>
                <a:path w="356235" h="1123950" extrusionOk="0">
                  <a:moveTo>
                    <a:pt x="102057" y="460108"/>
                  </a:moveTo>
                  <a:lnTo>
                    <a:pt x="253199" y="460108"/>
                  </a:lnTo>
                </a:path>
                <a:path w="356235" h="1123950" extrusionOk="0">
                  <a:moveTo>
                    <a:pt x="80746" y="456171"/>
                  </a:moveTo>
                  <a:lnTo>
                    <a:pt x="33553" y="456171"/>
                  </a:lnTo>
                  <a:lnTo>
                    <a:pt x="33616" y="460171"/>
                  </a:lnTo>
                  <a:lnTo>
                    <a:pt x="80289" y="460171"/>
                  </a:lnTo>
                </a:path>
                <a:path w="356235" h="1123950" extrusionOk="0">
                  <a:moveTo>
                    <a:pt x="253009" y="456107"/>
                  </a:moveTo>
                  <a:lnTo>
                    <a:pt x="102019" y="456133"/>
                  </a:lnTo>
                </a:path>
                <a:path w="356235" h="1123950" extrusionOk="0">
                  <a:moveTo>
                    <a:pt x="274561" y="502424"/>
                  </a:moveTo>
                  <a:lnTo>
                    <a:pt x="322224" y="502424"/>
                  </a:lnTo>
                  <a:lnTo>
                    <a:pt x="322440" y="498474"/>
                  </a:lnTo>
                  <a:lnTo>
                    <a:pt x="274688" y="498474"/>
                  </a:lnTo>
                </a:path>
                <a:path w="356235" h="1123950" extrusionOk="0">
                  <a:moveTo>
                    <a:pt x="102108" y="502513"/>
                  </a:moveTo>
                  <a:lnTo>
                    <a:pt x="253199" y="502424"/>
                  </a:lnTo>
                </a:path>
                <a:path w="356235" h="1123950" extrusionOk="0">
                  <a:moveTo>
                    <a:pt x="80746" y="498563"/>
                  </a:moveTo>
                  <a:lnTo>
                    <a:pt x="33604" y="498601"/>
                  </a:lnTo>
                  <a:lnTo>
                    <a:pt x="33616" y="502513"/>
                  </a:lnTo>
                  <a:lnTo>
                    <a:pt x="80302" y="502513"/>
                  </a:lnTo>
                </a:path>
                <a:path w="356235" h="1123950" extrusionOk="0">
                  <a:moveTo>
                    <a:pt x="253047" y="498474"/>
                  </a:moveTo>
                  <a:lnTo>
                    <a:pt x="102019" y="498576"/>
                  </a:lnTo>
                </a:path>
                <a:path w="356235" h="1123950" extrusionOk="0">
                  <a:moveTo>
                    <a:pt x="274370" y="93078"/>
                  </a:moveTo>
                  <a:lnTo>
                    <a:pt x="285203" y="93078"/>
                  </a:lnTo>
                  <a:lnTo>
                    <a:pt x="282536" y="89077"/>
                  </a:lnTo>
                  <a:lnTo>
                    <a:pt x="274561" y="89077"/>
                  </a:lnTo>
                </a:path>
                <a:path w="356235" h="1123950" extrusionOk="0">
                  <a:moveTo>
                    <a:pt x="101942" y="93141"/>
                  </a:moveTo>
                  <a:lnTo>
                    <a:pt x="253060" y="93078"/>
                  </a:lnTo>
                </a:path>
                <a:path w="356235" h="1123950" extrusionOk="0">
                  <a:moveTo>
                    <a:pt x="80581" y="89204"/>
                  </a:moveTo>
                  <a:lnTo>
                    <a:pt x="73037" y="89166"/>
                  </a:lnTo>
                  <a:lnTo>
                    <a:pt x="69507" y="93141"/>
                  </a:lnTo>
                  <a:lnTo>
                    <a:pt x="80137" y="93167"/>
                  </a:lnTo>
                </a:path>
                <a:path w="356235" h="1123950" extrusionOk="0">
                  <a:moveTo>
                    <a:pt x="252869" y="89090"/>
                  </a:moveTo>
                  <a:lnTo>
                    <a:pt x="101866" y="89128"/>
                  </a:lnTo>
                </a:path>
                <a:path w="356235" h="1123950" extrusionOk="0">
                  <a:moveTo>
                    <a:pt x="99910" y="639965"/>
                  </a:moveTo>
                  <a:lnTo>
                    <a:pt x="254990" y="639876"/>
                  </a:lnTo>
                  <a:lnTo>
                    <a:pt x="254990" y="575970"/>
                  </a:lnTo>
                  <a:lnTo>
                    <a:pt x="99860" y="576033"/>
                  </a:lnTo>
                  <a:lnTo>
                    <a:pt x="99910" y="639965"/>
                  </a:lnTo>
                  <a:close/>
                </a:path>
                <a:path w="356235" h="1123950" extrusionOk="0">
                  <a:moveTo>
                    <a:pt x="110363" y="626529"/>
                  </a:moveTo>
                  <a:lnTo>
                    <a:pt x="244525" y="626465"/>
                  </a:lnTo>
                  <a:lnTo>
                    <a:pt x="244525" y="589419"/>
                  </a:lnTo>
                  <a:lnTo>
                    <a:pt x="110324" y="589419"/>
                  </a:lnTo>
                  <a:lnTo>
                    <a:pt x="110363" y="626529"/>
                  </a:lnTo>
                  <a:close/>
                </a:path>
                <a:path w="356235" h="1123950" extrusionOk="0">
                  <a:moveTo>
                    <a:pt x="283451" y="639889"/>
                  </a:moveTo>
                  <a:lnTo>
                    <a:pt x="328942" y="639889"/>
                  </a:lnTo>
                  <a:lnTo>
                    <a:pt x="328968" y="575983"/>
                  </a:lnTo>
                  <a:lnTo>
                    <a:pt x="283400" y="575983"/>
                  </a:lnTo>
                  <a:lnTo>
                    <a:pt x="283451" y="639889"/>
                  </a:lnTo>
                  <a:close/>
                </a:path>
                <a:path w="356235" h="1123950" extrusionOk="0">
                  <a:moveTo>
                    <a:pt x="293725" y="625500"/>
                  </a:moveTo>
                  <a:lnTo>
                    <a:pt x="318693" y="625500"/>
                  </a:lnTo>
                  <a:lnTo>
                    <a:pt x="318693" y="590334"/>
                  </a:lnTo>
                  <a:lnTo>
                    <a:pt x="293649" y="590397"/>
                  </a:lnTo>
                  <a:lnTo>
                    <a:pt x="293725" y="625500"/>
                  </a:lnTo>
                  <a:close/>
                </a:path>
                <a:path w="356235" h="1123950" extrusionOk="0">
                  <a:moveTo>
                    <a:pt x="37274" y="625601"/>
                  </a:moveTo>
                  <a:lnTo>
                    <a:pt x="62255" y="625563"/>
                  </a:lnTo>
                  <a:lnTo>
                    <a:pt x="62255" y="590511"/>
                  </a:lnTo>
                  <a:lnTo>
                    <a:pt x="37274" y="590448"/>
                  </a:lnTo>
                  <a:lnTo>
                    <a:pt x="37274" y="625601"/>
                  </a:lnTo>
                  <a:close/>
                </a:path>
                <a:path w="356235" h="1123950" extrusionOk="0">
                  <a:moveTo>
                    <a:pt x="26924" y="639965"/>
                  </a:moveTo>
                  <a:lnTo>
                    <a:pt x="72428" y="639965"/>
                  </a:lnTo>
                  <a:lnTo>
                    <a:pt x="72402" y="576071"/>
                  </a:lnTo>
                  <a:lnTo>
                    <a:pt x="26924" y="576071"/>
                  </a:lnTo>
                  <a:lnTo>
                    <a:pt x="26924" y="639965"/>
                  </a:lnTo>
                  <a:close/>
                </a:path>
                <a:path w="356235" h="1123950" extrusionOk="0">
                  <a:moveTo>
                    <a:pt x="10096" y="680542"/>
                  </a:moveTo>
                  <a:lnTo>
                    <a:pt x="345808" y="680478"/>
                  </a:lnTo>
                  <a:lnTo>
                    <a:pt x="345808" y="660082"/>
                  </a:lnTo>
                  <a:lnTo>
                    <a:pt x="10045" y="660209"/>
                  </a:lnTo>
                  <a:lnTo>
                    <a:pt x="10096" y="680542"/>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2" name="Google Shape;102;p1"/>
            <p:cNvPicPr preferRelativeResize="0"/>
            <p:nvPr/>
          </p:nvPicPr>
          <p:blipFill rotWithShape="1">
            <a:blip r:embed="rId22">
              <a:alphaModFix/>
            </a:blip>
            <a:srcRect/>
            <a:stretch/>
          </p:blipFill>
          <p:spPr>
            <a:xfrm>
              <a:off x="2585634" y="7893047"/>
              <a:ext cx="342074" cy="91084"/>
            </a:xfrm>
            <a:prstGeom prst="rect">
              <a:avLst/>
            </a:prstGeom>
            <a:noFill/>
            <a:ln>
              <a:noFill/>
            </a:ln>
          </p:spPr>
        </p:pic>
        <p:sp>
          <p:nvSpPr>
            <p:cNvPr id="103" name="Google Shape;103;p1"/>
            <p:cNvSpPr/>
            <p:nvPr/>
          </p:nvSpPr>
          <p:spPr>
            <a:xfrm>
              <a:off x="449510" y="7988024"/>
              <a:ext cx="304800" cy="823594"/>
            </a:xfrm>
            <a:custGeom>
              <a:avLst/>
              <a:gdLst/>
              <a:ahLst/>
              <a:cxnLst/>
              <a:rect l="l" t="t" r="r" b="b"/>
              <a:pathLst>
                <a:path w="304800" h="823595" extrusionOk="0">
                  <a:moveTo>
                    <a:pt x="235419" y="5511"/>
                  </a:moveTo>
                  <a:lnTo>
                    <a:pt x="297281" y="5486"/>
                  </a:lnTo>
                  <a:lnTo>
                    <a:pt x="297421" y="276301"/>
                  </a:lnTo>
                </a:path>
                <a:path w="304800" h="823595" extrusionOk="0">
                  <a:moveTo>
                    <a:pt x="93459" y="5562"/>
                  </a:moveTo>
                  <a:lnTo>
                    <a:pt x="213499" y="5562"/>
                  </a:lnTo>
                </a:path>
                <a:path w="304800" h="823595" extrusionOk="0">
                  <a:moveTo>
                    <a:pt x="6959" y="276440"/>
                  </a:moveTo>
                  <a:lnTo>
                    <a:pt x="6845" y="5626"/>
                  </a:lnTo>
                  <a:lnTo>
                    <a:pt x="71704" y="5562"/>
                  </a:lnTo>
                </a:path>
                <a:path w="304800" h="823595" extrusionOk="0">
                  <a:moveTo>
                    <a:pt x="304253" y="297713"/>
                  </a:moveTo>
                  <a:lnTo>
                    <a:pt x="304152" y="0"/>
                  </a:lnTo>
                  <a:lnTo>
                    <a:pt x="0" y="101"/>
                  </a:lnTo>
                  <a:lnTo>
                    <a:pt x="139" y="297865"/>
                  </a:lnTo>
                  <a:lnTo>
                    <a:pt x="304253" y="297713"/>
                  </a:lnTo>
                  <a:close/>
                </a:path>
                <a:path w="304800" h="823595" extrusionOk="0">
                  <a:moveTo>
                    <a:pt x="236512" y="276313"/>
                  </a:moveTo>
                  <a:lnTo>
                    <a:pt x="236385" y="5257"/>
                  </a:lnTo>
                </a:path>
                <a:path w="304800" h="823595" extrusionOk="0">
                  <a:moveTo>
                    <a:pt x="212534" y="5270"/>
                  </a:moveTo>
                  <a:lnTo>
                    <a:pt x="212597" y="276415"/>
                  </a:lnTo>
                </a:path>
                <a:path w="304800" h="823595" extrusionOk="0">
                  <a:moveTo>
                    <a:pt x="94614" y="276428"/>
                  </a:moveTo>
                  <a:lnTo>
                    <a:pt x="94488" y="5321"/>
                  </a:lnTo>
                </a:path>
                <a:path w="304800" h="823595" extrusionOk="0">
                  <a:moveTo>
                    <a:pt x="70586" y="5308"/>
                  </a:moveTo>
                  <a:lnTo>
                    <a:pt x="70713" y="276453"/>
                  </a:lnTo>
                </a:path>
                <a:path w="304800" h="823595" extrusionOk="0">
                  <a:moveTo>
                    <a:pt x="178269" y="275564"/>
                  </a:moveTo>
                  <a:lnTo>
                    <a:pt x="180708" y="275564"/>
                  </a:lnTo>
                  <a:lnTo>
                    <a:pt x="180568" y="5270"/>
                  </a:lnTo>
                  <a:lnTo>
                    <a:pt x="178181" y="5206"/>
                  </a:lnTo>
                  <a:lnTo>
                    <a:pt x="178269" y="275564"/>
                  </a:lnTo>
                  <a:close/>
                </a:path>
                <a:path w="304800" h="823595" extrusionOk="0">
                  <a:moveTo>
                    <a:pt x="123418" y="68567"/>
                  </a:moveTo>
                  <a:lnTo>
                    <a:pt x="94754" y="68567"/>
                  </a:lnTo>
                </a:path>
                <a:path w="304800" h="823595" extrusionOk="0">
                  <a:moveTo>
                    <a:pt x="177965" y="68503"/>
                  </a:moveTo>
                  <a:lnTo>
                    <a:pt x="126644" y="68567"/>
                  </a:lnTo>
                </a:path>
                <a:path w="304800" h="823595" extrusionOk="0">
                  <a:moveTo>
                    <a:pt x="212483" y="68567"/>
                  </a:moveTo>
                  <a:lnTo>
                    <a:pt x="180886" y="68503"/>
                  </a:lnTo>
                </a:path>
                <a:path w="304800" h="823595" extrusionOk="0">
                  <a:moveTo>
                    <a:pt x="236321" y="70586"/>
                  </a:moveTo>
                  <a:lnTo>
                    <a:pt x="297230" y="70561"/>
                  </a:lnTo>
                  <a:lnTo>
                    <a:pt x="297230" y="68478"/>
                  </a:lnTo>
                  <a:lnTo>
                    <a:pt x="236550" y="68516"/>
                  </a:lnTo>
                </a:path>
                <a:path w="304800" h="823595" extrusionOk="0">
                  <a:moveTo>
                    <a:pt x="180657" y="70688"/>
                  </a:moveTo>
                  <a:lnTo>
                    <a:pt x="212826" y="70586"/>
                  </a:lnTo>
                </a:path>
                <a:path w="304800" h="823595" extrusionOk="0">
                  <a:moveTo>
                    <a:pt x="126479" y="70688"/>
                  </a:moveTo>
                  <a:lnTo>
                    <a:pt x="177965" y="70586"/>
                  </a:lnTo>
                </a:path>
                <a:path w="304800" h="823595" extrusionOk="0">
                  <a:moveTo>
                    <a:pt x="94627" y="70688"/>
                  </a:moveTo>
                  <a:lnTo>
                    <a:pt x="124002" y="70688"/>
                  </a:lnTo>
                </a:path>
                <a:path w="304800" h="823595" extrusionOk="0">
                  <a:moveTo>
                    <a:pt x="70294" y="68592"/>
                  </a:moveTo>
                  <a:lnTo>
                    <a:pt x="6959" y="68643"/>
                  </a:lnTo>
                  <a:lnTo>
                    <a:pt x="6959" y="70688"/>
                  </a:lnTo>
                  <a:lnTo>
                    <a:pt x="70573" y="70688"/>
                  </a:lnTo>
                </a:path>
                <a:path w="304800" h="823595" extrusionOk="0">
                  <a:moveTo>
                    <a:pt x="123482" y="109994"/>
                  </a:moveTo>
                  <a:lnTo>
                    <a:pt x="94754" y="110058"/>
                  </a:lnTo>
                </a:path>
                <a:path w="304800" h="823595" extrusionOk="0">
                  <a:moveTo>
                    <a:pt x="177977" y="109994"/>
                  </a:moveTo>
                  <a:lnTo>
                    <a:pt x="126631" y="110032"/>
                  </a:lnTo>
                </a:path>
                <a:path w="304800" h="823595" extrusionOk="0">
                  <a:moveTo>
                    <a:pt x="212521" y="109994"/>
                  </a:moveTo>
                  <a:lnTo>
                    <a:pt x="180911" y="109994"/>
                  </a:lnTo>
                </a:path>
                <a:path w="304800" h="823595" extrusionOk="0">
                  <a:moveTo>
                    <a:pt x="236321" y="112115"/>
                  </a:moveTo>
                  <a:lnTo>
                    <a:pt x="297230" y="112090"/>
                  </a:lnTo>
                  <a:lnTo>
                    <a:pt x="297230" y="109994"/>
                  </a:lnTo>
                  <a:lnTo>
                    <a:pt x="236562" y="109994"/>
                  </a:lnTo>
                </a:path>
                <a:path w="304800" h="823595" extrusionOk="0">
                  <a:moveTo>
                    <a:pt x="180657" y="112115"/>
                  </a:moveTo>
                  <a:lnTo>
                    <a:pt x="212826" y="112115"/>
                  </a:lnTo>
                </a:path>
                <a:path w="304800" h="823595" extrusionOk="0">
                  <a:moveTo>
                    <a:pt x="126530" y="112115"/>
                  </a:moveTo>
                  <a:lnTo>
                    <a:pt x="177952" y="112090"/>
                  </a:lnTo>
                </a:path>
                <a:path w="304800" h="823595" extrusionOk="0">
                  <a:moveTo>
                    <a:pt x="94678" y="112115"/>
                  </a:moveTo>
                  <a:lnTo>
                    <a:pt x="124015" y="112140"/>
                  </a:lnTo>
                </a:path>
                <a:path w="304800" h="823595" extrusionOk="0">
                  <a:moveTo>
                    <a:pt x="70281" y="110108"/>
                  </a:moveTo>
                  <a:lnTo>
                    <a:pt x="6972" y="110045"/>
                  </a:lnTo>
                  <a:lnTo>
                    <a:pt x="6997" y="112166"/>
                  </a:lnTo>
                  <a:lnTo>
                    <a:pt x="70599" y="112115"/>
                  </a:lnTo>
                </a:path>
                <a:path w="304800" h="823595" extrusionOk="0">
                  <a:moveTo>
                    <a:pt x="123431" y="151269"/>
                  </a:moveTo>
                  <a:lnTo>
                    <a:pt x="94767" y="151269"/>
                  </a:lnTo>
                </a:path>
                <a:path w="304800" h="823595" extrusionOk="0">
                  <a:moveTo>
                    <a:pt x="177965" y="151269"/>
                  </a:moveTo>
                  <a:lnTo>
                    <a:pt x="126644" y="151269"/>
                  </a:lnTo>
                </a:path>
                <a:path w="304800" h="823595" extrusionOk="0">
                  <a:moveTo>
                    <a:pt x="212521" y="151256"/>
                  </a:moveTo>
                  <a:lnTo>
                    <a:pt x="180886" y="151269"/>
                  </a:lnTo>
                </a:path>
                <a:path w="304800" h="823595" extrusionOk="0">
                  <a:moveTo>
                    <a:pt x="236321" y="153327"/>
                  </a:moveTo>
                  <a:lnTo>
                    <a:pt x="297230" y="153314"/>
                  </a:lnTo>
                  <a:lnTo>
                    <a:pt x="297230" y="151256"/>
                  </a:lnTo>
                  <a:lnTo>
                    <a:pt x="236550" y="151256"/>
                  </a:lnTo>
                </a:path>
                <a:path w="304800" h="823595" extrusionOk="0">
                  <a:moveTo>
                    <a:pt x="180708" y="153377"/>
                  </a:moveTo>
                  <a:lnTo>
                    <a:pt x="212877" y="153314"/>
                  </a:lnTo>
                </a:path>
                <a:path w="304800" h="823595" extrusionOk="0">
                  <a:moveTo>
                    <a:pt x="126530" y="153377"/>
                  </a:moveTo>
                  <a:lnTo>
                    <a:pt x="177990" y="153327"/>
                  </a:lnTo>
                </a:path>
                <a:path w="304800" h="823595" extrusionOk="0">
                  <a:moveTo>
                    <a:pt x="94678" y="153377"/>
                  </a:moveTo>
                  <a:lnTo>
                    <a:pt x="124053" y="153377"/>
                  </a:lnTo>
                </a:path>
                <a:path w="304800" h="823595" extrusionOk="0">
                  <a:moveTo>
                    <a:pt x="70332" y="151320"/>
                  </a:moveTo>
                  <a:lnTo>
                    <a:pt x="7023" y="151320"/>
                  </a:lnTo>
                  <a:lnTo>
                    <a:pt x="6985" y="153428"/>
                  </a:lnTo>
                  <a:lnTo>
                    <a:pt x="70637" y="153428"/>
                  </a:lnTo>
                </a:path>
                <a:path w="304800" h="823595" extrusionOk="0">
                  <a:moveTo>
                    <a:pt x="123469" y="192798"/>
                  </a:moveTo>
                  <a:lnTo>
                    <a:pt x="94805" y="192798"/>
                  </a:lnTo>
                </a:path>
                <a:path w="304800" h="823595" extrusionOk="0">
                  <a:moveTo>
                    <a:pt x="177965" y="192798"/>
                  </a:moveTo>
                  <a:lnTo>
                    <a:pt x="126644" y="192798"/>
                  </a:lnTo>
                </a:path>
                <a:path w="304800" h="823595" extrusionOk="0">
                  <a:moveTo>
                    <a:pt x="212534" y="192747"/>
                  </a:moveTo>
                  <a:lnTo>
                    <a:pt x="180924" y="192747"/>
                  </a:lnTo>
                </a:path>
                <a:path w="304800" h="823595" extrusionOk="0">
                  <a:moveTo>
                    <a:pt x="236347" y="194805"/>
                  </a:moveTo>
                  <a:lnTo>
                    <a:pt x="297294" y="194741"/>
                  </a:lnTo>
                  <a:lnTo>
                    <a:pt x="297243" y="192697"/>
                  </a:lnTo>
                  <a:lnTo>
                    <a:pt x="236550" y="192760"/>
                  </a:lnTo>
                </a:path>
                <a:path w="304800" h="823595" extrusionOk="0">
                  <a:moveTo>
                    <a:pt x="180708" y="194830"/>
                  </a:moveTo>
                  <a:lnTo>
                    <a:pt x="212877" y="194817"/>
                  </a:lnTo>
                </a:path>
                <a:path w="304800" h="823595" extrusionOk="0">
                  <a:moveTo>
                    <a:pt x="126530" y="194830"/>
                  </a:moveTo>
                  <a:lnTo>
                    <a:pt x="177990" y="194830"/>
                  </a:lnTo>
                </a:path>
                <a:path w="304800" h="823595" extrusionOk="0">
                  <a:moveTo>
                    <a:pt x="94678" y="194805"/>
                  </a:moveTo>
                  <a:lnTo>
                    <a:pt x="124015" y="194830"/>
                  </a:lnTo>
                </a:path>
                <a:path w="304800" h="823595" extrusionOk="0">
                  <a:moveTo>
                    <a:pt x="70332" y="192798"/>
                  </a:moveTo>
                  <a:lnTo>
                    <a:pt x="7035" y="192849"/>
                  </a:lnTo>
                  <a:lnTo>
                    <a:pt x="7035" y="194856"/>
                  </a:lnTo>
                  <a:lnTo>
                    <a:pt x="70650" y="194830"/>
                  </a:lnTo>
                </a:path>
                <a:path w="304800" h="823595" extrusionOk="0">
                  <a:moveTo>
                    <a:pt x="123482" y="234060"/>
                  </a:moveTo>
                  <a:lnTo>
                    <a:pt x="94792" y="234060"/>
                  </a:lnTo>
                </a:path>
                <a:path w="304800" h="823595" extrusionOk="0">
                  <a:moveTo>
                    <a:pt x="178041" y="233972"/>
                  </a:moveTo>
                  <a:lnTo>
                    <a:pt x="126682" y="233997"/>
                  </a:lnTo>
                </a:path>
                <a:path w="304800" h="823595" extrusionOk="0">
                  <a:moveTo>
                    <a:pt x="212534" y="233997"/>
                  </a:moveTo>
                  <a:lnTo>
                    <a:pt x="180975" y="233972"/>
                  </a:lnTo>
                </a:path>
                <a:path w="304800" h="823595" extrusionOk="0">
                  <a:moveTo>
                    <a:pt x="236385" y="236029"/>
                  </a:moveTo>
                  <a:lnTo>
                    <a:pt x="297256" y="236029"/>
                  </a:lnTo>
                  <a:lnTo>
                    <a:pt x="297294" y="233959"/>
                  </a:lnTo>
                  <a:lnTo>
                    <a:pt x="236575" y="234060"/>
                  </a:lnTo>
                </a:path>
                <a:path w="304800" h="823595" extrusionOk="0">
                  <a:moveTo>
                    <a:pt x="180708" y="236029"/>
                  </a:moveTo>
                  <a:lnTo>
                    <a:pt x="212928" y="236054"/>
                  </a:lnTo>
                </a:path>
                <a:path w="304800" h="823595" extrusionOk="0">
                  <a:moveTo>
                    <a:pt x="126555" y="236054"/>
                  </a:moveTo>
                  <a:lnTo>
                    <a:pt x="178003" y="236054"/>
                  </a:lnTo>
                </a:path>
                <a:path w="304800" h="823595" extrusionOk="0">
                  <a:moveTo>
                    <a:pt x="94678" y="236118"/>
                  </a:moveTo>
                  <a:lnTo>
                    <a:pt x="124053" y="236118"/>
                  </a:lnTo>
                </a:path>
                <a:path w="304800" h="823595" extrusionOk="0">
                  <a:moveTo>
                    <a:pt x="70332" y="234060"/>
                  </a:moveTo>
                  <a:lnTo>
                    <a:pt x="7023" y="234086"/>
                  </a:lnTo>
                  <a:lnTo>
                    <a:pt x="7023" y="236181"/>
                  </a:lnTo>
                  <a:lnTo>
                    <a:pt x="70688" y="236118"/>
                  </a:lnTo>
                </a:path>
                <a:path w="304800" h="823595" extrusionOk="0">
                  <a:moveTo>
                    <a:pt x="212585" y="275475"/>
                  </a:moveTo>
                  <a:lnTo>
                    <a:pt x="94576" y="275475"/>
                  </a:lnTo>
                </a:path>
                <a:path w="304800" h="823595" extrusionOk="0">
                  <a:moveTo>
                    <a:pt x="297281" y="275437"/>
                  </a:moveTo>
                  <a:lnTo>
                    <a:pt x="236613" y="275437"/>
                  </a:lnTo>
                </a:path>
                <a:path w="304800" h="823595" extrusionOk="0">
                  <a:moveTo>
                    <a:pt x="70370" y="275501"/>
                  </a:moveTo>
                  <a:lnTo>
                    <a:pt x="7099" y="275501"/>
                  </a:lnTo>
                </a:path>
                <a:path w="304800" h="823595" extrusionOk="0">
                  <a:moveTo>
                    <a:pt x="123837" y="275031"/>
                  </a:moveTo>
                  <a:lnTo>
                    <a:pt x="126238" y="275031"/>
                  </a:lnTo>
                  <a:lnTo>
                    <a:pt x="126187" y="5321"/>
                  </a:lnTo>
                  <a:lnTo>
                    <a:pt x="123736" y="5257"/>
                  </a:lnTo>
                  <a:lnTo>
                    <a:pt x="123837" y="275031"/>
                  </a:lnTo>
                  <a:close/>
                </a:path>
                <a:path w="304800" h="823595" extrusionOk="0">
                  <a:moveTo>
                    <a:pt x="223253" y="536816"/>
                  </a:moveTo>
                  <a:lnTo>
                    <a:pt x="275958" y="536816"/>
                  </a:lnTo>
                  <a:lnTo>
                    <a:pt x="276034" y="802106"/>
                  </a:lnTo>
                </a:path>
                <a:path w="304800" h="823595" extrusionOk="0">
                  <a:moveTo>
                    <a:pt x="102336" y="536867"/>
                  </a:moveTo>
                  <a:lnTo>
                    <a:pt x="204609" y="536803"/>
                  </a:lnTo>
                </a:path>
                <a:path w="304800" h="823595" extrusionOk="0">
                  <a:moveTo>
                    <a:pt x="28714" y="802157"/>
                  </a:moveTo>
                  <a:lnTo>
                    <a:pt x="28638" y="536930"/>
                  </a:lnTo>
                  <a:lnTo>
                    <a:pt x="83807" y="536943"/>
                  </a:lnTo>
                </a:path>
                <a:path w="304800" h="823595" extrusionOk="0">
                  <a:moveTo>
                    <a:pt x="281876" y="823061"/>
                  </a:moveTo>
                  <a:lnTo>
                    <a:pt x="281774" y="531406"/>
                  </a:lnTo>
                  <a:lnTo>
                    <a:pt x="22720" y="531583"/>
                  </a:lnTo>
                  <a:lnTo>
                    <a:pt x="22936" y="823125"/>
                  </a:lnTo>
                  <a:lnTo>
                    <a:pt x="281876" y="823061"/>
                  </a:lnTo>
                  <a:close/>
                </a:path>
                <a:path w="304800" h="823595" extrusionOk="0">
                  <a:moveTo>
                    <a:pt x="224205" y="802106"/>
                  </a:moveTo>
                  <a:lnTo>
                    <a:pt x="224091" y="536625"/>
                  </a:lnTo>
                </a:path>
                <a:path w="304800" h="823595" extrusionOk="0">
                  <a:moveTo>
                    <a:pt x="203784" y="536613"/>
                  </a:moveTo>
                  <a:lnTo>
                    <a:pt x="203873" y="802170"/>
                  </a:lnTo>
                </a:path>
                <a:path w="304800" h="823595" extrusionOk="0">
                  <a:moveTo>
                    <a:pt x="103314" y="802157"/>
                  </a:moveTo>
                  <a:lnTo>
                    <a:pt x="103187" y="536663"/>
                  </a:lnTo>
                </a:path>
                <a:path w="304800" h="823595" extrusionOk="0">
                  <a:moveTo>
                    <a:pt x="82918" y="536663"/>
                  </a:moveTo>
                  <a:lnTo>
                    <a:pt x="82969" y="802220"/>
                  </a:lnTo>
                </a:path>
                <a:path w="304800" h="823595" extrusionOk="0">
                  <a:moveTo>
                    <a:pt x="174574" y="801344"/>
                  </a:moveTo>
                  <a:lnTo>
                    <a:pt x="176682" y="801331"/>
                  </a:lnTo>
                  <a:lnTo>
                    <a:pt x="176593" y="536613"/>
                  </a:lnTo>
                  <a:lnTo>
                    <a:pt x="174523" y="536613"/>
                  </a:lnTo>
                  <a:lnTo>
                    <a:pt x="174574" y="801344"/>
                  </a:lnTo>
                  <a:close/>
                </a:path>
                <a:path w="304800" h="823595" extrusionOk="0">
                  <a:moveTo>
                    <a:pt x="127876" y="598639"/>
                  </a:moveTo>
                  <a:lnTo>
                    <a:pt x="103454" y="598614"/>
                  </a:lnTo>
                </a:path>
                <a:path w="304800" h="823595" extrusionOk="0">
                  <a:moveTo>
                    <a:pt x="174282" y="598639"/>
                  </a:moveTo>
                  <a:lnTo>
                    <a:pt x="130619" y="598576"/>
                  </a:lnTo>
                </a:path>
                <a:path w="304800" h="823595" extrusionOk="0">
                  <a:moveTo>
                    <a:pt x="203771" y="598589"/>
                  </a:moveTo>
                  <a:lnTo>
                    <a:pt x="176834" y="598589"/>
                  </a:lnTo>
                </a:path>
                <a:path w="304800" h="823595" extrusionOk="0">
                  <a:moveTo>
                    <a:pt x="224028" y="600608"/>
                  </a:moveTo>
                  <a:lnTo>
                    <a:pt x="275869" y="600608"/>
                  </a:lnTo>
                  <a:lnTo>
                    <a:pt x="275869" y="598538"/>
                  </a:lnTo>
                  <a:lnTo>
                    <a:pt x="224231" y="598576"/>
                  </a:lnTo>
                </a:path>
                <a:path w="304800" h="823595" extrusionOk="0">
                  <a:moveTo>
                    <a:pt x="176618" y="600646"/>
                  </a:moveTo>
                  <a:lnTo>
                    <a:pt x="204025" y="600646"/>
                  </a:lnTo>
                </a:path>
                <a:path w="304800" h="823595" extrusionOk="0">
                  <a:moveTo>
                    <a:pt x="130517" y="600646"/>
                  </a:moveTo>
                  <a:lnTo>
                    <a:pt x="174332" y="600595"/>
                  </a:lnTo>
                </a:path>
                <a:path w="304800" h="823595" extrusionOk="0">
                  <a:moveTo>
                    <a:pt x="103377" y="600646"/>
                  </a:moveTo>
                  <a:lnTo>
                    <a:pt x="128346" y="600646"/>
                  </a:lnTo>
                </a:path>
                <a:path w="304800" h="823595" extrusionOk="0">
                  <a:moveTo>
                    <a:pt x="82613" y="598639"/>
                  </a:moveTo>
                  <a:lnTo>
                    <a:pt x="28727" y="598639"/>
                  </a:lnTo>
                  <a:lnTo>
                    <a:pt x="28727" y="600697"/>
                  </a:lnTo>
                  <a:lnTo>
                    <a:pt x="82892" y="600646"/>
                  </a:lnTo>
                </a:path>
                <a:path w="304800" h="823595" extrusionOk="0">
                  <a:moveTo>
                    <a:pt x="127914" y="639254"/>
                  </a:moveTo>
                  <a:lnTo>
                    <a:pt x="103492" y="639241"/>
                  </a:lnTo>
                </a:path>
                <a:path w="304800" h="823595" extrusionOk="0">
                  <a:moveTo>
                    <a:pt x="174345" y="639241"/>
                  </a:moveTo>
                  <a:lnTo>
                    <a:pt x="130594" y="639241"/>
                  </a:lnTo>
                </a:path>
                <a:path w="304800" h="823595" extrusionOk="0">
                  <a:moveTo>
                    <a:pt x="203771" y="639241"/>
                  </a:moveTo>
                  <a:lnTo>
                    <a:pt x="176834" y="639178"/>
                  </a:lnTo>
                </a:path>
                <a:path w="304800" h="823595" extrusionOk="0">
                  <a:moveTo>
                    <a:pt x="224040" y="641222"/>
                  </a:moveTo>
                  <a:lnTo>
                    <a:pt x="275945" y="641210"/>
                  </a:lnTo>
                  <a:lnTo>
                    <a:pt x="275831" y="639241"/>
                  </a:lnTo>
                  <a:lnTo>
                    <a:pt x="224193" y="639178"/>
                  </a:lnTo>
                </a:path>
                <a:path w="304800" h="823595" extrusionOk="0">
                  <a:moveTo>
                    <a:pt x="176669" y="641286"/>
                  </a:moveTo>
                  <a:lnTo>
                    <a:pt x="204025" y="641286"/>
                  </a:lnTo>
                </a:path>
                <a:path w="304800" h="823595" extrusionOk="0">
                  <a:moveTo>
                    <a:pt x="130479" y="641311"/>
                  </a:moveTo>
                  <a:lnTo>
                    <a:pt x="174345" y="641299"/>
                  </a:lnTo>
                </a:path>
                <a:path w="304800" h="823595" extrusionOk="0">
                  <a:moveTo>
                    <a:pt x="103377" y="641286"/>
                  </a:moveTo>
                  <a:lnTo>
                    <a:pt x="128358" y="641286"/>
                  </a:lnTo>
                </a:path>
                <a:path w="304800" h="823595" extrusionOk="0">
                  <a:moveTo>
                    <a:pt x="82677" y="639241"/>
                  </a:moveTo>
                  <a:lnTo>
                    <a:pt x="28727" y="639305"/>
                  </a:lnTo>
                  <a:lnTo>
                    <a:pt x="28727" y="641311"/>
                  </a:lnTo>
                  <a:lnTo>
                    <a:pt x="82918" y="641286"/>
                  </a:lnTo>
                </a:path>
                <a:path w="304800" h="823595" extrusionOk="0">
                  <a:moveTo>
                    <a:pt x="127939" y="679627"/>
                  </a:moveTo>
                  <a:lnTo>
                    <a:pt x="103492" y="679627"/>
                  </a:lnTo>
                </a:path>
                <a:path w="304800" h="823595" extrusionOk="0">
                  <a:moveTo>
                    <a:pt x="174345" y="679577"/>
                  </a:moveTo>
                  <a:lnTo>
                    <a:pt x="130644" y="679627"/>
                  </a:lnTo>
                </a:path>
                <a:path w="304800" h="823595" extrusionOk="0">
                  <a:moveTo>
                    <a:pt x="203784" y="679577"/>
                  </a:moveTo>
                  <a:lnTo>
                    <a:pt x="176872" y="679577"/>
                  </a:lnTo>
                </a:path>
                <a:path w="304800" h="823595" extrusionOk="0">
                  <a:moveTo>
                    <a:pt x="224040" y="681621"/>
                  </a:moveTo>
                  <a:lnTo>
                    <a:pt x="275882" y="681621"/>
                  </a:lnTo>
                  <a:lnTo>
                    <a:pt x="275882" y="679577"/>
                  </a:lnTo>
                  <a:lnTo>
                    <a:pt x="224243" y="679577"/>
                  </a:lnTo>
                </a:path>
                <a:path w="304800" h="823595" extrusionOk="0">
                  <a:moveTo>
                    <a:pt x="176682" y="681621"/>
                  </a:moveTo>
                  <a:lnTo>
                    <a:pt x="204050" y="681596"/>
                  </a:lnTo>
                </a:path>
                <a:path w="304800" h="823595" extrusionOk="0">
                  <a:moveTo>
                    <a:pt x="130517" y="681685"/>
                  </a:moveTo>
                  <a:lnTo>
                    <a:pt x="174332" y="681647"/>
                  </a:lnTo>
                </a:path>
                <a:path w="304800" h="823595" extrusionOk="0">
                  <a:moveTo>
                    <a:pt x="103403" y="681685"/>
                  </a:moveTo>
                  <a:lnTo>
                    <a:pt x="128397" y="681621"/>
                  </a:lnTo>
                </a:path>
                <a:path w="304800" h="823595" extrusionOk="0">
                  <a:moveTo>
                    <a:pt x="82651" y="679716"/>
                  </a:moveTo>
                  <a:lnTo>
                    <a:pt x="28727" y="679716"/>
                  </a:lnTo>
                  <a:lnTo>
                    <a:pt x="28803" y="681685"/>
                  </a:lnTo>
                  <a:lnTo>
                    <a:pt x="82918" y="681697"/>
                  </a:lnTo>
                </a:path>
                <a:path w="304800" h="823595" extrusionOk="0">
                  <a:moveTo>
                    <a:pt x="127914" y="720242"/>
                  </a:moveTo>
                  <a:lnTo>
                    <a:pt x="103517" y="720242"/>
                  </a:lnTo>
                </a:path>
                <a:path w="304800" h="823595" extrusionOk="0">
                  <a:moveTo>
                    <a:pt x="174358" y="720242"/>
                  </a:moveTo>
                  <a:lnTo>
                    <a:pt x="130644" y="720242"/>
                  </a:lnTo>
                </a:path>
                <a:path w="304800" h="823595" extrusionOk="0">
                  <a:moveTo>
                    <a:pt x="203809" y="720242"/>
                  </a:moveTo>
                  <a:lnTo>
                    <a:pt x="176834" y="720204"/>
                  </a:lnTo>
                </a:path>
                <a:path w="304800" h="823595" extrusionOk="0">
                  <a:moveTo>
                    <a:pt x="224053" y="722261"/>
                  </a:moveTo>
                  <a:lnTo>
                    <a:pt x="275958" y="722198"/>
                  </a:lnTo>
                  <a:lnTo>
                    <a:pt x="275932" y="720191"/>
                  </a:lnTo>
                  <a:lnTo>
                    <a:pt x="224282" y="720191"/>
                  </a:lnTo>
                </a:path>
                <a:path w="304800" h="823595" extrusionOk="0">
                  <a:moveTo>
                    <a:pt x="176682" y="722198"/>
                  </a:moveTo>
                  <a:lnTo>
                    <a:pt x="204101" y="722198"/>
                  </a:lnTo>
                </a:path>
                <a:path w="304800" h="823595" extrusionOk="0">
                  <a:moveTo>
                    <a:pt x="130530" y="722261"/>
                  </a:moveTo>
                  <a:lnTo>
                    <a:pt x="174345" y="722261"/>
                  </a:lnTo>
                </a:path>
                <a:path w="304800" h="823595" extrusionOk="0">
                  <a:moveTo>
                    <a:pt x="103416" y="722325"/>
                  </a:moveTo>
                  <a:lnTo>
                    <a:pt x="128447" y="722261"/>
                  </a:lnTo>
                </a:path>
                <a:path w="304800" h="823595" extrusionOk="0">
                  <a:moveTo>
                    <a:pt x="82677" y="720242"/>
                  </a:moveTo>
                  <a:lnTo>
                    <a:pt x="28740" y="720267"/>
                  </a:lnTo>
                  <a:lnTo>
                    <a:pt x="28778" y="722325"/>
                  </a:lnTo>
                  <a:lnTo>
                    <a:pt x="82918" y="722325"/>
                  </a:lnTo>
                </a:path>
                <a:path w="304800" h="823595" extrusionOk="0">
                  <a:moveTo>
                    <a:pt x="127990" y="760615"/>
                  </a:moveTo>
                  <a:lnTo>
                    <a:pt x="103492" y="760615"/>
                  </a:lnTo>
                </a:path>
                <a:path w="304800" h="823595" extrusionOk="0">
                  <a:moveTo>
                    <a:pt x="174358" y="760615"/>
                  </a:moveTo>
                  <a:lnTo>
                    <a:pt x="130644" y="760615"/>
                  </a:lnTo>
                </a:path>
                <a:path w="304800" h="823595" extrusionOk="0">
                  <a:moveTo>
                    <a:pt x="203822" y="760615"/>
                  </a:moveTo>
                  <a:lnTo>
                    <a:pt x="176885" y="760615"/>
                  </a:lnTo>
                </a:path>
                <a:path w="304800" h="823595" extrusionOk="0">
                  <a:moveTo>
                    <a:pt x="224078" y="762635"/>
                  </a:moveTo>
                  <a:lnTo>
                    <a:pt x="275945" y="762609"/>
                  </a:lnTo>
                  <a:lnTo>
                    <a:pt x="275958" y="760552"/>
                  </a:lnTo>
                  <a:lnTo>
                    <a:pt x="224269" y="760615"/>
                  </a:lnTo>
                </a:path>
                <a:path w="304800" h="823595" extrusionOk="0">
                  <a:moveTo>
                    <a:pt x="176682" y="762673"/>
                  </a:moveTo>
                  <a:lnTo>
                    <a:pt x="204139" y="762609"/>
                  </a:lnTo>
                </a:path>
                <a:path w="304800" h="823595" extrusionOk="0">
                  <a:moveTo>
                    <a:pt x="130568" y="762673"/>
                  </a:moveTo>
                  <a:lnTo>
                    <a:pt x="174370" y="762673"/>
                  </a:lnTo>
                </a:path>
                <a:path w="304800" h="823595" extrusionOk="0">
                  <a:moveTo>
                    <a:pt x="103403" y="762673"/>
                  </a:moveTo>
                  <a:lnTo>
                    <a:pt x="128447" y="762673"/>
                  </a:lnTo>
                </a:path>
                <a:path w="304800" h="823595" extrusionOk="0">
                  <a:moveTo>
                    <a:pt x="82702" y="760679"/>
                  </a:moveTo>
                  <a:lnTo>
                    <a:pt x="28727" y="760691"/>
                  </a:lnTo>
                  <a:lnTo>
                    <a:pt x="28803" y="762736"/>
                  </a:lnTo>
                  <a:lnTo>
                    <a:pt x="82994" y="762736"/>
                  </a:lnTo>
                </a:path>
                <a:path w="304800" h="823595" extrusionOk="0">
                  <a:moveTo>
                    <a:pt x="203822" y="801255"/>
                  </a:moveTo>
                  <a:lnTo>
                    <a:pt x="103314" y="801319"/>
                  </a:lnTo>
                </a:path>
                <a:path w="304800" h="823595" extrusionOk="0">
                  <a:moveTo>
                    <a:pt x="275958" y="801192"/>
                  </a:moveTo>
                  <a:lnTo>
                    <a:pt x="224294" y="801192"/>
                  </a:lnTo>
                </a:path>
                <a:path w="304800" h="823595" extrusionOk="0">
                  <a:moveTo>
                    <a:pt x="82677" y="801281"/>
                  </a:moveTo>
                  <a:lnTo>
                    <a:pt x="28841" y="801281"/>
                  </a:lnTo>
                </a:path>
                <a:path w="304800" h="823595" extrusionOk="0">
                  <a:moveTo>
                    <a:pt x="128244" y="800773"/>
                  </a:moveTo>
                  <a:lnTo>
                    <a:pt x="130327" y="800747"/>
                  </a:lnTo>
                  <a:lnTo>
                    <a:pt x="130213" y="536663"/>
                  </a:lnTo>
                  <a:lnTo>
                    <a:pt x="128130" y="536613"/>
                  </a:lnTo>
                  <a:lnTo>
                    <a:pt x="128244" y="800773"/>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4" name="Google Shape;104;p1"/>
            <p:cNvSpPr/>
            <p:nvPr/>
          </p:nvSpPr>
          <p:spPr>
            <a:xfrm>
              <a:off x="423649" y="7263970"/>
              <a:ext cx="354965" cy="1124585"/>
            </a:xfrm>
            <a:custGeom>
              <a:avLst/>
              <a:gdLst/>
              <a:ahLst/>
              <a:cxnLst/>
              <a:rect l="l" t="t" r="r" b="b"/>
              <a:pathLst>
                <a:path w="354965" h="1124584" extrusionOk="0">
                  <a:moveTo>
                    <a:pt x="150355" y="1124115"/>
                  </a:moveTo>
                  <a:lnTo>
                    <a:pt x="279" y="1124229"/>
                  </a:lnTo>
                  <a:lnTo>
                    <a:pt x="0" y="185280"/>
                  </a:lnTo>
                  <a:lnTo>
                    <a:pt x="6299" y="136056"/>
                  </a:lnTo>
                  <a:lnTo>
                    <a:pt x="24125" y="91812"/>
                  </a:lnTo>
                  <a:lnTo>
                    <a:pt x="51792" y="54316"/>
                  </a:lnTo>
                  <a:lnTo>
                    <a:pt x="87613" y="25336"/>
                  </a:lnTo>
                  <a:lnTo>
                    <a:pt x="129902" y="6641"/>
                  </a:lnTo>
                  <a:lnTo>
                    <a:pt x="176974" y="0"/>
                  </a:lnTo>
                  <a:lnTo>
                    <a:pt x="224062" y="6614"/>
                  </a:lnTo>
                  <a:lnTo>
                    <a:pt x="266383" y="25279"/>
                  </a:lnTo>
                  <a:lnTo>
                    <a:pt x="302247" y="54229"/>
                  </a:lnTo>
                  <a:lnTo>
                    <a:pt x="329961" y="91695"/>
                  </a:lnTo>
                  <a:lnTo>
                    <a:pt x="347835" y="135913"/>
                  </a:lnTo>
                  <a:lnTo>
                    <a:pt x="354177" y="185115"/>
                  </a:lnTo>
                  <a:lnTo>
                    <a:pt x="354520" y="1124051"/>
                  </a:lnTo>
                  <a:lnTo>
                    <a:pt x="181990" y="1124115"/>
                  </a:lnTo>
                </a:path>
                <a:path w="354965" h="1124584" extrusionOk="0">
                  <a:moveTo>
                    <a:pt x="26708" y="510451"/>
                  </a:moveTo>
                  <a:lnTo>
                    <a:pt x="26593" y="185305"/>
                  </a:lnTo>
                  <a:lnTo>
                    <a:pt x="34243" y="137699"/>
                  </a:lnTo>
                  <a:lnTo>
                    <a:pt x="55585" y="96355"/>
                  </a:lnTo>
                  <a:lnTo>
                    <a:pt x="88137" y="63753"/>
                  </a:lnTo>
                  <a:lnTo>
                    <a:pt x="129419" y="42374"/>
                  </a:lnTo>
                  <a:lnTo>
                    <a:pt x="176949" y="34696"/>
                  </a:lnTo>
                  <a:lnTo>
                    <a:pt x="224528" y="42329"/>
                  </a:lnTo>
                  <a:lnTo>
                    <a:pt x="265853" y="63678"/>
                  </a:lnTo>
                  <a:lnTo>
                    <a:pt x="298448" y="96252"/>
                  </a:lnTo>
                  <a:lnTo>
                    <a:pt x="319833" y="137565"/>
                  </a:lnTo>
                  <a:lnTo>
                    <a:pt x="327533" y="185127"/>
                  </a:lnTo>
                  <a:lnTo>
                    <a:pt x="327609" y="510273"/>
                  </a:lnTo>
                  <a:lnTo>
                    <a:pt x="26708" y="510451"/>
                  </a:lnTo>
                  <a:close/>
                </a:path>
                <a:path w="354965" h="1124584" extrusionOk="0">
                  <a:moveTo>
                    <a:pt x="33197" y="502627"/>
                  </a:moveTo>
                  <a:lnTo>
                    <a:pt x="33032" y="188810"/>
                  </a:lnTo>
                  <a:lnTo>
                    <a:pt x="40373" y="143252"/>
                  </a:lnTo>
                  <a:lnTo>
                    <a:pt x="60812" y="103683"/>
                  </a:lnTo>
                  <a:lnTo>
                    <a:pt x="91978" y="72473"/>
                  </a:lnTo>
                  <a:lnTo>
                    <a:pt x="131498" y="51993"/>
                  </a:lnTo>
                  <a:lnTo>
                    <a:pt x="176999" y="44615"/>
                  </a:lnTo>
                  <a:lnTo>
                    <a:pt x="222508" y="51961"/>
                  </a:lnTo>
                  <a:lnTo>
                    <a:pt x="262036" y="72416"/>
                  </a:lnTo>
                  <a:lnTo>
                    <a:pt x="293215" y="103604"/>
                  </a:lnTo>
                  <a:lnTo>
                    <a:pt x="313678" y="143152"/>
                  </a:lnTo>
                  <a:lnTo>
                    <a:pt x="321056" y="188683"/>
                  </a:lnTo>
                  <a:lnTo>
                    <a:pt x="321119" y="502513"/>
                  </a:lnTo>
                  <a:lnTo>
                    <a:pt x="33197" y="502627"/>
                  </a:lnTo>
                  <a:close/>
                </a:path>
                <a:path w="354965" h="1124584" extrusionOk="0">
                  <a:moveTo>
                    <a:pt x="252145" y="66294"/>
                  </a:moveTo>
                  <a:lnTo>
                    <a:pt x="252272" y="502424"/>
                  </a:lnTo>
                  <a:lnTo>
                    <a:pt x="273519" y="502335"/>
                  </a:lnTo>
                  <a:lnTo>
                    <a:pt x="273316" y="82600"/>
                  </a:lnTo>
                </a:path>
                <a:path w="354965" h="1124584" extrusionOk="0">
                  <a:moveTo>
                    <a:pt x="101409" y="66446"/>
                  </a:moveTo>
                  <a:lnTo>
                    <a:pt x="101612" y="502424"/>
                  </a:lnTo>
                  <a:lnTo>
                    <a:pt x="80365" y="502450"/>
                  </a:lnTo>
                  <a:lnTo>
                    <a:pt x="80187" y="82689"/>
                  </a:lnTo>
                </a:path>
                <a:path w="354965" h="1124584" extrusionOk="0">
                  <a:moveTo>
                    <a:pt x="273380" y="235470"/>
                  </a:moveTo>
                  <a:lnTo>
                    <a:pt x="320395" y="235407"/>
                  </a:lnTo>
                </a:path>
                <a:path w="354965" h="1124584" extrusionOk="0">
                  <a:moveTo>
                    <a:pt x="101904" y="235496"/>
                  </a:moveTo>
                  <a:lnTo>
                    <a:pt x="252158" y="235470"/>
                  </a:lnTo>
                </a:path>
                <a:path w="354965" h="1124584" extrusionOk="0">
                  <a:moveTo>
                    <a:pt x="33362" y="235496"/>
                  </a:moveTo>
                  <a:lnTo>
                    <a:pt x="80035" y="235496"/>
                  </a:lnTo>
                </a:path>
                <a:path w="354965" h="1124584" extrusionOk="0">
                  <a:moveTo>
                    <a:pt x="79959" y="176631"/>
                  </a:moveTo>
                  <a:lnTo>
                    <a:pt x="33654" y="176568"/>
                  </a:lnTo>
                </a:path>
                <a:path w="354965" h="1124584" extrusionOk="0">
                  <a:moveTo>
                    <a:pt x="252145" y="176415"/>
                  </a:moveTo>
                  <a:lnTo>
                    <a:pt x="101460" y="176542"/>
                  </a:lnTo>
                </a:path>
                <a:path w="354965" h="1124584" extrusionOk="0">
                  <a:moveTo>
                    <a:pt x="320306" y="176415"/>
                  </a:moveTo>
                  <a:lnTo>
                    <a:pt x="273621" y="176415"/>
                  </a:lnTo>
                </a:path>
                <a:path w="354965" h="1124584" extrusionOk="0">
                  <a:moveTo>
                    <a:pt x="273329" y="129908"/>
                  </a:moveTo>
                  <a:lnTo>
                    <a:pt x="308254" y="129844"/>
                  </a:lnTo>
                  <a:lnTo>
                    <a:pt x="307238" y="125920"/>
                  </a:lnTo>
                  <a:lnTo>
                    <a:pt x="273481" y="125920"/>
                  </a:lnTo>
                </a:path>
                <a:path w="354965" h="1124584" extrusionOk="0">
                  <a:moveTo>
                    <a:pt x="101549" y="129908"/>
                  </a:moveTo>
                  <a:lnTo>
                    <a:pt x="252107" y="129844"/>
                  </a:lnTo>
                </a:path>
                <a:path w="354965" h="1124584" extrusionOk="0">
                  <a:moveTo>
                    <a:pt x="80238" y="125920"/>
                  </a:moveTo>
                  <a:lnTo>
                    <a:pt x="46964" y="126009"/>
                  </a:lnTo>
                  <a:lnTo>
                    <a:pt x="45402" y="129946"/>
                  </a:lnTo>
                  <a:lnTo>
                    <a:pt x="79832" y="129908"/>
                  </a:lnTo>
                </a:path>
                <a:path w="354965" h="1124584" extrusionOk="0">
                  <a:moveTo>
                    <a:pt x="251904" y="125920"/>
                  </a:moveTo>
                  <a:lnTo>
                    <a:pt x="101447" y="125920"/>
                  </a:lnTo>
                </a:path>
                <a:path w="354965" h="1124584" extrusionOk="0">
                  <a:moveTo>
                    <a:pt x="210159" y="176657"/>
                  </a:moveTo>
                  <a:lnTo>
                    <a:pt x="210146" y="49669"/>
                  </a:lnTo>
                </a:path>
                <a:path w="354965" h="1124584" extrusionOk="0">
                  <a:moveTo>
                    <a:pt x="210286" y="502754"/>
                  </a:moveTo>
                  <a:lnTo>
                    <a:pt x="210159" y="235318"/>
                  </a:lnTo>
                </a:path>
                <a:path w="354965" h="1124584" extrusionOk="0">
                  <a:moveTo>
                    <a:pt x="206286" y="235127"/>
                  </a:moveTo>
                  <a:lnTo>
                    <a:pt x="206324" y="502869"/>
                  </a:lnTo>
                </a:path>
                <a:path w="354965" h="1124584" extrusionOk="0">
                  <a:moveTo>
                    <a:pt x="206171" y="48196"/>
                  </a:moveTo>
                  <a:lnTo>
                    <a:pt x="206222" y="176288"/>
                  </a:lnTo>
                </a:path>
                <a:path w="354965" h="1124584" extrusionOk="0">
                  <a:moveTo>
                    <a:pt x="142671" y="175869"/>
                  </a:moveTo>
                  <a:lnTo>
                    <a:pt x="142659" y="49707"/>
                  </a:lnTo>
                </a:path>
                <a:path w="354965" h="1124584" extrusionOk="0">
                  <a:moveTo>
                    <a:pt x="142786" y="502754"/>
                  </a:moveTo>
                  <a:lnTo>
                    <a:pt x="142735" y="235496"/>
                  </a:lnTo>
                </a:path>
                <a:path w="354965" h="1124584" extrusionOk="0">
                  <a:moveTo>
                    <a:pt x="146685" y="235254"/>
                  </a:moveTo>
                  <a:lnTo>
                    <a:pt x="146786" y="502881"/>
                  </a:lnTo>
                </a:path>
                <a:path w="354965" h="1124584" extrusionOk="0">
                  <a:moveTo>
                    <a:pt x="146608" y="48196"/>
                  </a:moveTo>
                  <a:lnTo>
                    <a:pt x="146672" y="176276"/>
                  </a:lnTo>
                </a:path>
                <a:path w="354965" h="1124584" extrusionOk="0">
                  <a:moveTo>
                    <a:pt x="273380" y="283375"/>
                  </a:moveTo>
                  <a:lnTo>
                    <a:pt x="320916" y="283286"/>
                  </a:lnTo>
                  <a:lnTo>
                    <a:pt x="321170" y="279349"/>
                  </a:lnTo>
                  <a:lnTo>
                    <a:pt x="273545" y="279387"/>
                  </a:lnTo>
                </a:path>
                <a:path w="354965" h="1124584" extrusionOk="0">
                  <a:moveTo>
                    <a:pt x="101574" y="283400"/>
                  </a:moveTo>
                  <a:lnTo>
                    <a:pt x="252133" y="283311"/>
                  </a:lnTo>
                </a:path>
                <a:path w="354965" h="1124584" extrusionOk="0">
                  <a:moveTo>
                    <a:pt x="80238" y="279438"/>
                  </a:moveTo>
                  <a:lnTo>
                    <a:pt x="33337" y="279438"/>
                  </a:lnTo>
                  <a:lnTo>
                    <a:pt x="33362" y="283400"/>
                  </a:lnTo>
                  <a:lnTo>
                    <a:pt x="79882" y="283400"/>
                  </a:lnTo>
                </a:path>
                <a:path w="354965" h="1124584" extrusionOk="0">
                  <a:moveTo>
                    <a:pt x="251980" y="279387"/>
                  </a:moveTo>
                  <a:lnTo>
                    <a:pt x="101511" y="279450"/>
                  </a:lnTo>
                </a:path>
                <a:path w="354965" h="1124584" extrusionOk="0">
                  <a:moveTo>
                    <a:pt x="273431" y="327177"/>
                  </a:moveTo>
                  <a:lnTo>
                    <a:pt x="320916" y="327177"/>
                  </a:lnTo>
                  <a:lnTo>
                    <a:pt x="321106" y="323215"/>
                  </a:lnTo>
                  <a:lnTo>
                    <a:pt x="273558" y="323215"/>
                  </a:lnTo>
                </a:path>
                <a:path w="354965" h="1124584" extrusionOk="0">
                  <a:moveTo>
                    <a:pt x="101549" y="327266"/>
                  </a:moveTo>
                  <a:lnTo>
                    <a:pt x="252145" y="327164"/>
                  </a:lnTo>
                </a:path>
                <a:path w="354965" h="1124584" extrusionOk="0">
                  <a:moveTo>
                    <a:pt x="80340" y="323278"/>
                  </a:moveTo>
                  <a:lnTo>
                    <a:pt x="33362" y="323342"/>
                  </a:lnTo>
                  <a:lnTo>
                    <a:pt x="33362" y="327266"/>
                  </a:lnTo>
                  <a:lnTo>
                    <a:pt x="79895" y="327266"/>
                  </a:lnTo>
                </a:path>
                <a:path w="354965" h="1124584" extrusionOk="0">
                  <a:moveTo>
                    <a:pt x="251980" y="323278"/>
                  </a:moveTo>
                  <a:lnTo>
                    <a:pt x="101523" y="323278"/>
                  </a:lnTo>
                </a:path>
                <a:path w="354965" h="1124584" extrusionOk="0">
                  <a:moveTo>
                    <a:pt x="273431" y="373214"/>
                  </a:moveTo>
                  <a:lnTo>
                    <a:pt x="320954" y="373214"/>
                  </a:lnTo>
                  <a:lnTo>
                    <a:pt x="321106" y="369239"/>
                  </a:lnTo>
                  <a:lnTo>
                    <a:pt x="273596" y="369277"/>
                  </a:lnTo>
                </a:path>
                <a:path w="354965" h="1124584" extrusionOk="0">
                  <a:moveTo>
                    <a:pt x="101625" y="373265"/>
                  </a:moveTo>
                  <a:lnTo>
                    <a:pt x="252145" y="373227"/>
                  </a:lnTo>
                </a:path>
                <a:path w="354965" h="1124584" extrusionOk="0">
                  <a:moveTo>
                    <a:pt x="80340" y="369341"/>
                  </a:moveTo>
                  <a:lnTo>
                    <a:pt x="33362" y="369354"/>
                  </a:lnTo>
                  <a:lnTo>
                    <a:pt x="33375" y="373253"/>
                  </a:lnTo>
                  <a:lnTo>
                    <a:pt x="79933" y="373253"/>
                  </a:lnTo>
                </a:path>
                <a:path w="354965" h="1124584" extrusionOk="0">
                  <a:moveTo>
                    <a:pt x="251980" y="369277"/>
                  </a:moveTo>
                  <a:lnTo>
                    <a:pt x="101523" y="369341"/>
                  </a:lnTo>
                </a:path>
                <a:path w="354965" h="1124584" extrusionOk="0">
                  <a:moveTo>
                    <a:pt x="273418" y="412750"/>
                  </a:moveTo>
                  <a:lnTo>
                    <a:pt x="320928" y="412686"/>
                  </a:lnTo>
                  <a:lnTo>
                    <a:pt x="321119" y="408749"/>
                  </a:lnTo>
                  <a:lnTo>
                    <a:pt x="273570" y="408749"/>
                  </a:lnTo>
                </a:path>
                <a:path w="354965" h="1124584" extrusionOk="0">
                  <a:moveTo>
                    <a:pt x="101625" y="412775"/>
                  </a:moveTo>
                  <a:lnTo>
                    <a:pt x="252145" y="412750"/>
                  </a:lnTo>
                </a:path>
                <a:path w="354965" h="1124584" extrusionOk="0">
                  <a:moveTo>
                    <a:pt x="80365" y="408813"/>
                  </a:moveTo>
                  <a:lnTo>
                    <a:pt x="33413" y="408813"/>
                  </a:lnTo>
                  <a:lnTo>
                    <a:pt x="33362" y="412813"/>
                  </a:lnTo>
                  <a:lnTo>
                    <a:pt x="79870" y="412813"/>
                  </a:lnTo>
                </a:path>
                <a:path w="354965" h="1124584" extrusionOk="0">
                  <a:moveTo>
                    <a:pt x="252044" y="408749"/>
                  </a:moveTo>
                  <a:lnTo>
                    <a:pt x="101587" y="408800"/>
                  </a:lnTo>
                </a:path>
                <a:path w="354965" h="1124584" extrusionOk="0">
                  <a:moveTo>
                    <a:pt x="273481" y="455053"/>
                  </a:moveTo>
                  <a:lnTo>
                    <a:pt x="320941" y="455053"/>
                  </a:lnTo>
                  <a:lnTo>
                    <a:pt x="321183" y="451167"/>
                  </a:lnTo>
                  <a:lnTo>
                    <a:pt x="273634" y="451167"/>
                  </a:lnTo>
                </a:path>
                <a:path w="354965" h="1124584" extrusionOk="0">
                  <a:moveTo>
                    <a:pt x="101688" y="455117"/>
                  </a:moveTo>
                  <a:lnTo>
                    <a:pt x="252209" y="455117"/>
                  </a:lnTo>
                </a:path>
                <a:path w="354965" h="1124584" extrusionOk="0">
                  <a:moveTo>
                    <a:pt x="80416" y="451192"/>
                  </a:moveTo>
                  <a:lnTo>
                    <a:pt x="33375" y="451256"/>
                  </a:lnTo>
                  <a:lnTo>
                    <a:pt x="33426" y="455180"/>
                  </a:lnTo>
                  <a:lnTo>
                    <a:pt x="79959" y="455180"/>
                  </a:lnTo>
                </a:path>
                <a:path w="354965" h="1124584" extrusionOk="0">
                  <a:moveTo>
                    <a:pt x="252056" y="451192"/>
                  </a:moveTo>
                  <a:lnTo>
                    <a:pt x="101549" y="451218"/>
                  </a:lnTo>
                </a:path>
                <a:path w="354965" h="1124584" extrusionOk="0">
                  <a:moveTo>
                    <a:pt x="273316" y="93116"/>
                  </a:moveTo>
                  <a:lnTo>
                    <a:pt x="284111" y="93116"/>
                  </a:lnTo>
                  <a:lnTo>
                    <a:pt x="281457" y="89179"/>
                  </a:lnTo>
                  <a:lnTo>
                    <a:pt x="273494" y="89179"/>
                  </a:lnTo>
                </a:path>
                <a:path w="354965" h="1124584" extrusionOk="0">
                  <a:moveTo>
                    <a:pt x="101511" y="93167"/>
                  </a:moveTo>
                  <a:lnTo>
                    <a:pt x="251993" y="93154"/>
                  </a:lnTo>
                </a:path>
                <a:path w="354965" h="1124584" extrusionOk="0">
                  <a:moveTo>
                    <a:pt x="80213" y="89242"/>
                  </a:moveTo>
                  <a:lnTo>
                    <a:pt x="72770" y="89242"/>
                  </a:lnTo>
                  <a:lnTo>
                    <a:pt x="69189" y="93230"/>
                  </a:lnTo>
                  <a:lnTo>
                    <a:pt x="79794" y="93154"/>
                  </a:lnTo>
                </a:path>
                <a:path w="354965" h="1124584" extrusionOk="0">
                  <a:moveTo>
                    <a:pt x="251891" y="89179"/>
                  </a:moveTo>
                  <a:lnTo>
                    <a:pt x="101434" y="89179"/>
                  </a:lnTo>
                </a:path>
                <a:path w="354965" h="1124584" extrusionOk="0">
                  <a:moveTo>
                    <a:pt x="99440" y="592594"/>
                  </a:moveTo>
                  <a:lnTo>
                    <a:pt x="254000" y="592467"/>
                  </a:lnTo>
                  <a:lnTo>
                    <a:pt x="253987" y="528612"/>
                  </a:lnTo>
                  <a:lnTo>
                    <a:pt x="99402" y="528726"/>
                  </a:lnTo>
                  <a:lnTo>
                    <a:pt x="99440" y="592594"/>
                  </a:lnTo>
                  <a:close/>
                </a:path>
                <a:path w="354965" h="1124584" extrusionOk="0">
                  <a:moveTo>
                    <a:pt x="109842" y="579158"/>
                  </a:moveTo>
                  <a:lnTo>
                    <a:pt x="243598" y="579158"/>
                  </a:lnTo>
                  <a:lnTo>
                    <a:pt x="243598" y="541985"/>
                  </a:lnTo>
                  <a:lnTo>
                    <a:pt x="109804" y="542112"/>
                  </a:lnTo>
                  <a:lnTo>
                    <a:pt x="109842" y="579158"/>
                  </a:lnTo>
                  <a:close/>
                </a:path>
                <a:path w="354965" h="1124584" extrusionOk="0">
                  <a:moveTo>
                    <a:pt x="282333" y="592505"/>
                  </a:moveTo>
                  <a:lnTo>
                    <a:pt x="327621" y="592505"/>
                  </a:lnTo>
                  <a:lnTo>
                    <a:pt x="327596" y="528612"/>
                  </a:lnTo>
                  <a:lnTo>
                    <a:pt x="282282" y="528612"/>
                  </a:lnTo>
                  <a:lnTo>
                    <a:pt x="282333" y="592505"/>
                  </a:lnTo>
                  <a:close/>
                </a:path>
                <a:path w="354965" h="1124584" extrusionOk="0">
                  <a:moveTo>
                    <a:pt x="292569" y="578065"/>
                  </a:moveTo>
                  <a:lnTo>
                    <a:pt x="317449" y="578065"/>
                  </a:lnTo>
                  <a:lnTo>
                    <a:pt x="317436" y="542950"/>
                  </a:lnTo>
                  <a:lnTo>
                    <a:pt x="292531" y="543052"/>
                  </a:lnTo>
                  <a:lnTo>
                    <a:pt x="292569" y="578065"/>
                  </a:lnTo>
                  <a:close/>
                </a:path>
                <a:path w="354965" h="1124584" extrusionOk="0">
                  <a:moveTo>
                    <a:pt x="37109" y="578154"/>
                  </a:moveTo>
                  <a:lnTo>
                    <a:pt x="61963" y="578218"/>
                  </a:lnTo>
                  <a:lnTo>
                    <a:pt x="61950" y="543077"/>
                  </a:lnTo>
                  <a:lnTo>
                    <a:pt x="37058" y="543077"/>
                  </a:lnTo>
                  <a:lnTo>
                    <a:pt x="37109" y="578154"/>
                  </a:lnTo>
                  <a:close/>
                </a:path>
                <a:path w="354965" h="1124584" extrusionOk="0">
                  <a:moveTo>
                    <a:pt x="26784" y="592594"/>
                  </a:moveTo>
                  <a:lnTo>
                    <a:pt x="72110" y="592607"/>
                  </a:lnTo>
                  <a:lnTo>
                    <a:pt x="72110" y="528675"/>
                  </a:lnTo>
                  <a:lnTo>
                    <a:pt x="26695" y="528726"/>
                  </a:lnTo>
                  <a:lnTo>
                    <a:pt x="26784" y="592594"/>
                  </a:lnTo>
                  <a:close/>
                </a:path>
                <a:path w="354965" h="1124584" extrusionOk="0">
                  <a:moveTo>
                    <a:pt x="10007" y="633145"/>
                  </a:moveTo>
                  <a:lnTo>
                    <a:pt x="344449" y="633082"/>
                  </a:lnTo>
                  <a:lnTo>
                    <a:pt x="344462" y="612724"/>
                  </a:lnTo>
                  <a:lnTo>
                    <a:pt x="10007" y="612876"/>
                  </a:lnTo>
                  <a:lnTo>
                    <a:pt x="10007" y="633145"/>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5" name="Google Shape;105;p1"/>
            <p:cNvPicPr preferRelativeResize="0"/>
            <p:nvPr/>
          </p:nvPicPr>
          <p:blipFill rotWithShape="1">
            <a:blip r:embed="rId23">
              <a:alphaModFix/>
            </a:blip>
            <a:srcRect/>
            <a:stretch/>
          </p:blipFill>
          <p:spPr>
            <a:xfrm>
              <a:off x="430481" y="7893878"/>
              <a:ext cx="340791" cy="91058"/>
            </a:xfrm>
            <a:prstGeom prst="rect">
              <a:avLst/>
            </a:prstGeom>
            <a:noFill/>
            <a:ln>
              <a:noFill/>
            </a:ln>
          </p:spPr>
        </p:pic>
        <p:sp>
          <p:nvSpPr>
            <p:cNvPr id="106" name="Google Shape;106;p1"/>
            <p:cNvSpPr/>
            <p:nvPr/>
          </p:nvSpPr>
          <p:spPr>
            <a:xfrm>
              <a:off x="3244674" y="7256642"/>
              <a:ext cx="288290" cy="508634"/>
            </a:xfrm>
            <a:custGeom>
              <a:avLst/>
              <a:gdLst/>
              <a:ahLst/>
              <a:cxnLst/>
              <a:rect l="l" t="t" r="r" b="b"/>
              <a:pathLst>
                <a:path w="288289" h="508634" extrusionOk="0">
                  <a:moveTo>
                    <a:pt x="101" y="508000"/>
                  </a:moveTo>
                  <a:lnTo>
                    <a:pt x="0" y="159956"/>
                  </a:lnTo>
                  <a:lnTo>
                    <a:pt x="7307" y="109408"/>
                  </a:lnTo>
                  <a:lnTo>
                    <a:pt x="27724" y="65512"/>
                  </a:lnTo>
                  <a:lnTo>
                    <a:pt x="58880" y="30893"/>
                  </a:lnTo>
                  <a:lnTo>
                    <a:pt x="98406" y="8180"/>
                  </a:lnTo>
                  <a:lnTo>
                    <a:pt x="143929" y="0"/>
                  </a:lnTo>
                  <a:lnTo>
                    <a:pt x="189432" y="8147"/>
                  </a:lnTo>
                  <a:lnTo>
                    <a:pt x="228958" y="30836"/>
                  </a:lnTo>
                  <a:lnTo>
                    <a:pt x="260135" y="65433"/>
                  </a:lnTo>
                  <a:lnTo>
                    <a:pt x="280593" y="109308"/>
                  </a:lnTo>
                  <a:lnTo>
                    <a:pt x="287959" y="159829"/>
                  </a:lnTo>
                  <a:lnTo>
                    <a:pt x="288112" y="507847"/>
                  </a:lnTo>
                  <a:lnTo>
                    <a:pt x="101" y="508000"/>
                  </a:lnTo>
                  <a:close/>
                </a:path>
                <a:path w="288289" h="508634" extrusionOk="0">
                  <a:moveTo>
                    <a:pt x="122428" y="146418"/>
                  </a:moveTo>
                  <a:lnTo>
                    <a:pt x="1282" y="146380"/>
                  </a:lnTo>
                </a:path>
                <a:path w="288289" h="508634" extrusionOk="0">
                  <a:moveTo>
                    <a:pt x="286626" y="146265"/>
                  </a:moveTo>
                  <a:lnTo>
                    <a:pt x="167309" y="146265"/>
                  </a:lnTo>
                </a:path>
                <a:path w="288289" h="508634" extrusionOk="0">
                  <a:moveTo>
                    <a:pt x="218960" y="193598"/>
                  </a:moveTo>
                  <a:lnTo>
                    <a:pt x="219087" y="507733"/>
                  </a:lnTo>
                  <a:lnTo>
                    <a:pt x="240220" y="507733"/>
                  </a:lnTo>
                  <a:lnTo>
                    <a:pt x="240169" y="193230"/>
                  </a:lnTo>
                </a:path>
                <a:path w="288289" h="508634" extrusionOk="0">
                  <a:moveTo>
                    <a:pt x="68262" y="193294"/>
                  </a:moveTo>
                  <a:lnTo>
                    <a:pt x="68389" y="507822"/>
                  </a:lnTo>
                  <a:lnTo>
                    <a:pt x="47193" y="507822"/>
                  </a:lnTo>
                  <a:lnTo>
                    <a:pt x="47078" y="193294"/>
                  </a:lnTo>
                </a:path>
                <a:path w="288289" h="508634" extrusionOk="0">
                  <a:moveTo>
                    <a:pt x="177114" y="508088"/>
                  </a:moveTo>
                  <a:lnTo>
                    <a:pt x="176999" y="193281"/>
                  </a:lnTo>
                </a:path>
                <a:path w="288289" h="508634" extrusionOk="0">
                  <a:moveTo>
                    <a:pt x="173062" y="193141"/>
                  </a:moveTo>
                  <a:lnTo>
                    <a:pt x="173177" y="508203"/>
                  </a:lnTo>
                </a:path>
                <a:path w="288289" h="508634" extrusionOk="0">
                  <a:moveTo>
                    <a:pt x="109639" y="508152"/>
                  </a:moveTo>
                  <a:lnTo>
                    <a:pt x="109486" y="193471"/>
                  </a:lnTo>
                </a:path>
                <a:path w="288289" h="508634" extrusionOk="0">
                  <a:moveTo>
                    <a:pt x="113449" y="193179"/>
                  </a:moveTo>
                  <a:lnTo>
                    <a:pt x="113601" y="508266"/>
                  </a:lnTo>
                </a:path>
                <a:path w="288289" h="508634" extrusionOk="0">
                  <a:moveTo>
                    <a:pt x="240233" y="264795"/>
                  </a:moveTo>
                  <a:lnTo>
                    <a:pt x="287731" y="264756"/>
                  </a:lnTo>
                  <a:lnTo>
                    <a:pt x="287896" y="260375"/>
                  </a:lnTo>
                  <a:lnTo>
                    <a:pt x="240347" y="260438"/>
                  </a:lnTo>
                </a:path>
                <a:path w="288289" h="508634" extrusionOk="0">
                  <a:moveTo>
                    <a:pt x="68389" y="264858"/>
                  </a:moveTo>
                  <a:lnTo>
                    <a:pt x="218948" y="264795"/>
                  </a:lnTo>
                </a:path>
                <a:path w="288289" h="508634" extrusionOk="0">
                  <a:moveTo>
                    <a:pt x="47091" y="260502"/>
                  </a:moveTo>
                  <a:lnTo>
                    <a:pt x="101" y="260502"/>
                  </a:lnTo>
                  <a:lnTo>
                    <a:pt x="139" y="264858"/>
                  </a:lnTo>
                  <a:lnTo>
                    <a:pt x="46685" y="264858"/>
                  </a:lnTo>
                </a:path>
                <a:path w="288289" h="508634" extrusionOk="0">
                  <a:moveTo>
                    <a:pt x="218744" y="260375"/>
                  </a:moveTo>
                  <a:lnTo>
                    <a:pt x="68313" y="260502"/>
                  </a:lnTo>
                </a:path>
                <a:path w="288289" h="508634" extrusionOk="0">
                  <a:moveTo>
                    <a:pt x="240169" y="313397"/>
                  </a:moveTo>
                  <a:lnTo>
                    <a:pt x="287731" y="313397"/>
                  </a:lnTo>
                  <a:lnTo>
                    <a:pt x="287959" y="309041"/>
                  </a:lnTo>
                  <a:lnTo>
                    <a:pt x="240360" y="309003"/>
                  </a:lnTo>
                </a:path>
                <a:path w="288289" h="508634" extrusionOk="0">
                  <a:moveTo>
                    <a:pt x="68389" y="313461"/>
                  </a:moveTo>
                  <a:lnTo>
                    <a:pt x="219011" y="313461"/>
                  </a:lnTo>
                </a:path>
                <a:path w="288289" h="508634" extrusionOk="0">
                  <a:moveTo>
                    <a:pt x="47078" y="309130"/>
                  </a:moveTo>
                  <a:lnTo>
                    <a:pt x="165" y="309130"/>
                  </a:lnTo>
                  <a:lnTo>
                    <a:pt x="165" y="313524"/>
                  </a:lnTo>
                  <a:lnTo>
                    <a:pt x="46685" y="313461"/>
                  </a:lnTo>
                </a:path>
                <a:path w="288289" h="508634" extrusionOk="0">
                  <a:moveTo>
                    <a:pt x="218795" y="309041"/>
                  </a:moveTo>
                  <a:lnTo>
                    <a:pt x="68338" y="309105"/>
                  </a:lnTo>
                </a:path>
                <a:path w="288289" h="508634" extrusionOk="0">
                  <a:moveTo>
                    <a:pt x="240195" y="364502"/>
                  </a:moveTo>
                  <a:lnTo>
                    <a:pt x="287718" y="364502"/>
                  </a:lnTo>
                  <a:lnTo>
                    <a:pt x="287934" y="360083"/>
                  </a:lnTo>
                  <a:lnTo>
                    <a:pt x="240385" y="360146"/>
                  </a:lnTo>
                </a:path>
                <a:path w="288289" h="508634" extrusionOk="0">
                  <a:moveTo>
                    <a:pt x="68427" y="364591"/>
                  </a:moveTo>
                  <a:lnTo>
                    <a:pt x="219011" y="364490"/>
                  </a:lnTo>
                </a:path>
                <a:path w="288289" h="508634" extrusionOk="0">
                  <a:moveTo>
                    <a:pt x="47142" y="360197"/>
                  </a:moveTo>
                  <a:lnTo>
                    <a:pt x="177" y="360197"/>
                  </a:lnTo>
                  <a:lnTo>
                    <a:pt x="177" y="364591"/>
                  </a:lnTo>
                  <a:lnTo>
                    <a:pt x="46710" y="364591"/>
                  </a:lnTo>
                </a:path>
                <a:path w="288289" h="508634" extrusionOk="0">
                  <a:moveTo>
                    <a:pt x="218795" y="360146"/>
                  </a:moveTo>
                  <a:lnTo>
                    <a:pt x="68338" y="360146"/>
                  </a:lnTo>
                </a:path>
                <a:path w="288289" h="508634" extrusionOk="0">
                  <a:moveTo>
                    <a:pt x="240233" y="408266"/>
                  </a:moveTo>
                  <a:lnTo>
                    <a:pt x="287756" y="408266"/>
                  </a:lnTo>
                  <a:lnTo>
                    <a:pt x="287997" y="403910"/>
                  </a:lnTo>
                  <a:lnTo>
                    <a:pt x="240385" y="403847"/>
                  </a:lnTo>
                </a:path>
                <a:path w="288289" h="508634" extrusionOk="0">
                  <a:moveTo>
                    <a:pt x="68389" y="408393"/>
                  </a:moveTo>
                  <a:lnTo>
                    <a:pt x="219011" y="408330"/>
                  </a:lnTo>
                </a:path>
                <a:path w="288289" h="508634" extrusionOk="0">
                  <a:moveTo>
                    <a:pt x="47167" y="403974"/>
                  </a:moveTo>
                  <a:lnTo>
                    <a:pt x="152" y="403974"/>
                  </a:lnTo>
                  <a:lnTo>
                    <a:pt x="165" y="408381"/>
                  </a:lnTo>
                  <a:lnTo>
                    <a:pt x="46710" y="408381"/>
                  </a:lnTo>
                </a:path>
                <a:path w="288289" h="508634" extrusionOk="0">
                  <a:moveTo>
                    <a:pt x="218833" y="403910"/>
                  </a:moveTo>
                  <a:lnTo>
                    <a:pt x="68338" y="403974"/>
                  </a:lnTo>
                </a:path>
                <a:path w="288289" h="508634" extrusionOk="0">
                  <a:moveTo>
                    <a:pt x="240233" y="455231"/>
                  </a:moveTo>
                  <a:lnTo>
                    <a:pt x="287794" y="455295"/>
                  </a:lnTo>
                  <a:lnTo>
                    <a:pt x="288036" y="450875"/>
                  </a:lnTo>
                  <a:lnTo>
                    <a:pt x="240385" y="450875"/>
                  </a:lnTo>
                </a:path>
                <a:path w="288289" h="508634" extrusionOk="0">
                  <a:moveTo>
                    <a:pt x="68427" y="455358"/>
                  </a:moveTo>
                  <a:lnTo>
                    <a:pt x="219011" y="455307"/>
                  </a:lnTo>
                </a:path>
                <a:path w="288289" h="508634" extrusionOk="0">
                  <a:moveTo>
                    <a:pt x="47180" y="450977"/>
                  </a:moveTo>
                  <a:lnTo>
                    <a:pt x="165" y="451002"/>
                  </a:lnTo>
                  <a:lnTo>
                    <a:pt x="203" y="455396"/>
                  </a:lnTo>
                  <a:lnTo>
                    <a:pt x="46697" y="455358"/>
                  </a:lnTo>
                </a:path>
                <a:path w="288289" h="508634" extrusionOk="0">
                  <a:moveTo>
                    <a:pt x="218833" y="450913"/>
                  </a:moveTo>
                  <a:lnTo>
                    <a:pt x="68364" y="450964"/>
                  </a:lnTo>
                </a:path>
                <a:path w="288289" h="508634" extrusionOk="0">
                  <a:moveTo>
                    <a:pt x="287604" y="193141"/>
                  </a:moveTo>
                  <a:lnTo>
                    <a:pt x="812" y="193243"/>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7" name="Google Shape;107;p1"/>
            <p:cNvPicPr preferRelativeResize="0"/>
            <p:nvPr/>
          </p:nvPicPr>
          <p:blipFill rotWithShape="1">
            <a:blip r:embed="rId24">
              <a:alphaModFix/>
            </a:blip>
            <a:srcRect/>
            <a:stretch/>
          </p:blipFill>
          <p:spPr>
            <a:xfrm>
              <a:off x="3266912" y="7271451"/>
              <a:ext cx="243433" cy="126326"/>
            </a:xfrm>
            <a:prstGeom prst="rect">
              <a:avLst/>
            </a:prstGeom>
            <a:noFill/>
            <a:ln>
              <a:noFill/>
            </a:ln>
          </p:spPr>
        </p:pic>
        <p:sp>
          <p:nvSpPr>
            <p:cNvPr id="108" name="Google Shape;108;p1"/>
            <p:cNvSpPr/>
            <p:nvPr/>
          </p:nvSpPr>
          <p:spPr>
            <a:xfrm>
              <a:off x="3210181" y="7216028"/>
              <a:ext cx="356870" cy="521334"/>
            </a:xfrm>
            <a:custGeom>
              <a:avLst/>
              <a:gdLst/>
              <a:ahLst/>
              <a:cxnLst/>
              <a:rect l="l" t="t" r="r" b="b"/>
              <a:pathLst>
                <a:path w="356870" h="521334" extrusionOk="0">
                  <a:moveTo>
                    <a:pt x="199923" y="279"/>
                  </a:moveTo>
                  <a:lnTo>
                    <a:pt x="242199" y="11180"/>
                  </a:lnTo>
                  <a:lnTo>
                    <a:pt x="279765" y="31923"/>
                  </a:lnTo>
                  <a:lnTo>
                    <a:pt x="311296" y="61104"/>
                  </a:lnTo>
                  <a:lnTo>
                    <a:pt x="335464" y="97320"/>
                  </a:lnTo>
                  <a:lnTo>
                    <a:pt x="350945" y="139167"/>
                  </a:lnTo>
                  <a:lnTo>
                    <a:pt x="356412" y="185242"/>
                  </a:lnTo>
                  <a:lnTo>
                    <a:pt x="356552" y="520471"/>
                  </a:lnTo>
                </a:path>
                <a:path w="356870" h="521334" extrusionOk="0">
                  <a:moveTo>
                    <a:pt x="114" y="520865"/>
                  </a:moveTo>
                  <a:lnTo>
                    <a:pt x="0" y="185356"/>
                  </a:lnTo>
                  <a:lnTo>
                    <a:pt x="5544" y="138973"/>
                  </a:lnTo>
                  <a:lnTo>
                    <a:pt x="21293" y="96861"/>
                  </a:lnTo>
                  <a:lnTo>
                    <a:pt x="45861" y="60464"/>
                  </a:lnTo>
                  <a:lnTo>
                    <a:pt x="77864" y="31226"/>
                  </a:lnTo>
                  <a:lnTo>
                    <a:pt x="115917" y="10590"/>
                  </a:lnTo>
                  <a:lnTo>
                    <a:pt x="158635"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9" name="Google Shape;109;p1"/>
            <p:cNvPicPr preferRelativeResize="0"/>
            <p:nvPr/>
          </p:nvPicPr>
          <p:blipFill rotWithShape="1">
            <a:blip r:embed="rId25">
              <a:alphaModFix/>
            </a:blip>
            <a:srcRect/>
            <a:stretch/>
          </p:blipFill>
          <p:spPr>
            <a:xfrm>
              <a:off x="3188096" y="7735343"/>
              <a:ext cx="401446" cy="95097"/>
            </a:xfrm>
            <a:prstGeom prst="rect">
              <a:avLst/>
            </a:prstGeom>
            <a:noFill/>
            <a:ln>
              <a:noFill/>
            </a:ln>
          </p:spPr>
        </p:pic>
        <p:sp>
          <p:nvSpPr>
            <p:cNvPr id="110" name="Google Shape;110;p1"/>
            <p:cNvSpPr/>
            <p:nvPr/>
          </p:nvSpPr>
          <p:spPr>
            <a:xfrm>
              <a:off x="3238540" y="7152109"/>
              <a:ext cx="300990" cy="671830"/>
            </a:xfrm>
            <a:custGeom>
              <a:avLst/>
              <a:gdLst/>
              <a:ahLst/>
              <a:cxnLst/>
              <a:rect l="l" t="t" r="r" b="b"/>
              <a:pathLst>
                <a:path w="300989" h="671829" extrusionOk="0">
                  <a:moveTo>
                    <a:pt x="300507" y="671703"/>
                  </a:moveTo>
                  <a:lnTo>
                    <a:pt x="76" y="671830"/>
                  </a:lnTo>
                  <a:lnTo>
                    <a:pt x="0" y="612546"/>
                  </a:lnTo>
                  <a:lnTo>
                    <a:pt x="300456" y="612444"/>
                  </a:lnTo>
                  <a:lnTo>
                    <a:pt x="300507" y="671703"/>
                  </a:lnTo>
                  <a:close/>
                </a:path>
                <a:path w="300989" h="671829" extrusionOk="0">
                  <a:moveTo>
                    <a:pt x="132626" y="283667"/>
                  </a:moveTo>
                  <a:lnTo>
                    <a:pt x="132664" y="289064"/>
                  </a:lnTo>
                  <a:lnTo>
                    <a:pt x="136956" y="293458"/>
                  </a:lnTo>
                  <a:lnTo>
                    <a:pt x="142290" y="293458"/>
                  </a:lnTo>
                  <a:lnTo>
                    <a:pt x="159905" y="293408"/>
                  </a:lnTo>
                  <a:lnTo>
                    <a:pt x="165265" y="293408"/>
                  </a:lnTo>
                  <a:lnTo>
                    <a:pt x="169621" y="289064"/>
                  </a:lnTo>
                  <a:lnTo>
                    <a:pt x="169557" y="283667"/>
                  </a:lnTo>
                  <a:lnTo>
                    <a:pt x="176123" y="223951"/>
                  </a:lnTo>
                  <a:lnTo>
                    <a:pt x="176148" y="218592"/>
                  </a:lnTo>
                  <a:lnTo>
                    <a:pt x="171780" y="214223"/>
                  </a:lnTo>
                  <a:lnTo>
                    <a:pt x="166420" y="214223"/>
                  </a:lnTo>
                  <a:lnTo>
                    <a:pt x="135801" y="214223"/>
                  </a:lnTo>
                  <a:lnTo>
                    <a:pt x="130403" y="214223"/>
                  </a:lnTo>
                  <a:lnTo>
                    <a:pt x="126009" y="218579"/>
                  </a:lnTo>
                  <a:lnTo>
                    <a:pt x="126009" y="223951"/>
                  </a:lnTo>
                  <a:lnTo>
                    <a:pt x="132626" y="283667"/>
                  </a:lnTo>
                  <a:close/>
                </a:path>
                <a:path w="300989" h="671829" extrusionOk="0">
                  <a:moveTo>
                    <a:pt x="132562" y="86982"/>
                  </a:moveTo>
                  <a:lnTo>
                    <a:pt x="132562" y="92354"/>
                  </a:lnTo>
                  <a:lnTo>
                    <a:pt x="136931" y="96799"/>
                  </a:lnTo>
                  <a:lnTo>
                    <a:pt x="142265" y="96799"/>
                  </a:lnTo>
                  <a:lnTo>
                    <a:pt x="159804" y="96735"/>
                  </a:lnTo>
                  <a:lnTo>
                    <a:pt x="165201" y="96735"/>
                  </a:lnTo>
                  <a:lnTo>
                    <a:pt x="169506" y="92354"/>
                  </a:lnTo>
                  <a:lnTo>
                    <a:pt x="169506" y="86982"/>
                  </a:lnTo>
                  <a:lnTo>
                    <a:pt x="176060" y="9766"/>
                  </a:lnTo>
                  <a:lnTo>
                    <a:pt x="176034" y="4381"/>
                  </a:lnTo>
                  <a:lnTo>
                    <a:pt x="171729" y="0"/>
                  </a:lnTo>
                  <a:lnTo>
                    <a:pt x="166344" y="0"/>
                  </a:lnTo>
                  <a:lnTo>
                    <a:pt x="135661" y="63"/>
                  </a:lnTo>
                  <a:lnTo>
                    <a:pt x="130289" y="63"/>
                  </a:lnTo>
                  <a:lnTo>
                    <a:pt x="125945" y="4419"/>
                  </a:lnTo>
                  <a:lnTo>
                    <a:pt x="125945" y="9791"/>
                  </a:lnTo>
                  <a:lnTo>
                    <a:pt x="132562" y="86982"/>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1" name="Google Shape;111;p1"/>
            <p:cNvSpPr/>
            <p:nvPr/>
          </p:nvSpPr>
          <p:spPr>
            <a:xfrm>
              <a:off x="3168549" y="7009103"/>
              <a:ext cx="447675" cy="17780"/>
            </a:xfrm>
            <a:custGeom>
              <a:avLst/>
              <a:gdLst/>
              <a:ahLst/>
              <a:cxnLst/>
              <a:rect l="l" t="t" r="r" b="b"/>
              <a:pathLst>
                <a:path w="447675" h="17779" extrusionOk="0">
                  <a:moveTo>
                    <a:pt x="3162" y="203"/>
                  </a:moveTo>
                  <a:lnTo>
                    <a:pt x="446747" y="0"/>
                  </a:lnTo>
                </a:path>
                <a:path w="447675" h="17779" extrusionOk="0">
                  <a:moveTo>
                    <a:pt x="447471" y="17005"/>
                  </a:moveTo>
                  <a:lnTo>
                    <a:pt x="0" y="17221"/>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12" name="Google Shape;112;p1"/>
            <p:cNvPicPr preferRelativeResize="0"/>
            <p:nvPr/>
          </p:nvPicPr>
          <p:blipFill rotWithShape="1">
            <a:blip r:embed="rId26">
              <a:alphaModFix/>
            </a:blip>
            <a:srcRect/>
            <a:stretch/>
          </p:blipFill>
          <p:spPr>
            <a:xfrm>
              <a:off x="3160096" y="7022616"/>
              <a:ext cx="143548" cy="193889"/>
            </a:xfrm>
            <a:prstGeom prst="rect">
              <a:avLst/>
            </a:prstGeom>
            <a:noFill/>
            <a:ln>
              <a:noFill/>
            </a:ln>
          </p:spPr>
        </p:pic>
        <p:sp>
          <p:nvSpPr>
            <p:cNvPr id="113" name="Google Shape;113;p1"/>
            <p:cNvSpPr/>
            <p:nvPr/>
          </p:nvSpPr>
          <p:spPr>
            <a:xfrm>
              <a:off x="3138430" y="7211592"/>
              <a:ext cx="1492250" cy="667385"/>
            </a:xfrm>
            <a:custGeom>
              <a:avLst/>
              <a:gdLst/>
              <a:ahLst/>
              <a:cxnLst/>
              <a:rect l="l" t="t" r="r" b="b"/>
              <a:pathLst>
                <a:path w="1492250" h="667384" extrusionOk="0">
                  <a:moveTo>
                    <a:pt x="36449" y="0"/>
                  </a:moveTo>
                  <a:lnTo>
                    <a:pt x="36690" y="647268"/>
                  </a:lnTo>
                </a:path>
                <a:path w="1492250" h="667384" extrusionOk="0">
                  <a:moveTo>
                    <a:pt x="1492110" y="666254"/>
                  </a:moveTo>
                  <a:lnTo>
                    <a:pt x="12" y="666838"/>
                  </a:lnTo>
                  <a:lnTo>
                    <a:pt x="0" y="647522"/>
                  </a:lnTo>
                  <a:lnTo>
                    <a:pt x="1492072" y="646925"/>
                  </a:lnTo>
                  <a:lnTo>
                    <a:pt x="1492110" y="66625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4" name="Google Shape;114;p1"/>
            <p:cNvSpPr/>
            <p:nvPr/>
          </p:nvSpPr>
          <p:spPr>
            <a:xfrm>
              <a:off x="472344" y="7876829"/>
              <a:ext cx="3131185" cy="1212850"/>
            </a:xfrm>
            <a:custGeom>
              <a:avLst/>
              <a:gdLst/>
              <a:ahLst/>
              <a:cxnLst/>
              <a:rect l="l" t="t" r="r" b="b"/>
              <a:pathLst>
                <a:path w="3131185" h="1212850" extrusionOk="0">
                  <a:moveTo>
                    <a:pt x="2999498" y="118744"/>
                  </a:moveTo>
                  <a:lnTo>
                    <a:pt x="3061093" y="118656"/>
                  </a:lnTo>
                  <a:lnTo>
                    <a:pt x="3061233" y="436054"/>
                  </a:lnTo>
                </a:path>
                <a:path w="3131185" h="1212850" extrusionOk="0">
                  <a:moveTo>
                    <a:pt x="2858173" y="118744"/>
                  </a:moveTo>
                  <a:lnTo>
                    <a:pt x="2977756" y="118656"/>
                  </a:lnTo>
                </a:path>
                <a:path w="3131185" h="1212850" extrusionOk="0">
                  <a:moveTo>
                    <a:pt x="2772067" y="436181"/>
                  </a:moveTo>
                  <a:lnTo>
                    <a:pt x="2771978" y="118846"/>
                  </a:lnTo>
                  <a:lnTo>
                    <a:pt x="2836468" y="118795"/>
                  </a:lnTo>
                </a:path>
                <a:path w="3131185" h="1212850" extrusionOk="0">
                  <a:moveTo>
                    <a:pt x="3068053" y="461124"/>
                  </a:moveTo>
                  <a:lnTo>
                    <a:pt x="3067900" y="112242"/>
                  </a:lnTo>
                  <a:lnTo>
                    <a:pt x="2765145" y="112344"/>
                  </a:lnTo>
                  <a:lnTo>
                    <a:pt x="2765221" y="461251"/>
                  </a:lnTo>
                  <a:lnTo>
                    <a:pt x="3068053" y="461124"/>
                  </a:lnTo>
                  <a:close/>
                </a:path>
                <a:path w="3131185" h="1212850" extrusionOk="0">
                  <a:moveTo>
                    <a:pt x="3000590" y="436054"/>
                  </a:moveTo>
                  <a:lnTo>
                    <a:pt x="3000514" y="118414"/>
                  </a:lnTo>
                </a:path>
                <a:path w="3131185" h="1212850" extrusionOk="0">
                  <a:moveTo>
                    <a:pt x="2976727" y="118414"/>
                  </a:moveTo>
                  <a:lnTo>
                    <a:pt x="2976854" y="436105"/>
                  </a:lnTo>
                </a:path>
                <a:path w="3131185" h="1212850" extrusionOk="0">
                  <a:moveTo>
                    <a:pt x="2859303" y="436181"/>
                  </a:moveTo>
                  <a:lnTo>
                    <a:pt x="2859163" y="118478"/>
                  </a:lnTo>
                </a:path>
                <a:path w="3131185" h="1212850" extrusionOk="0">
                  <a:moveTo>
                    <a:pt x="2835427" y="118478"/>
                  </a:moveTo>
                  <a:lnTo>
                    <a:pt x="2835592" y="436232"/>
                  </a:lnTo>
                </a:path>
                <a:path w="3131185" h="1212850" extrusionOk="0">
                  <a:moveTo>
                    <a:pt x="2942602" y="435152"/>
                  </a:moveTo>
                  <a:lnTo>
                    <a:pt x="2945091" y="435165"/>
                  </a:lnTo>
                  <a:lnTo>
                    <a:pt x="2944952" y="118414"/>
                  </a:lnTo>
                  <a:lnTo>
                    <a:pt x="2942551" y="118490"/>
                  </a:lnTo>
                  <a:lnTo>
                    <a:pt x="2942602" y="435152"/>
                  </a:lnTo>
                  <a:close/>
                </a:path>
                <a:path w="3131185" h="1212850" extrusionOk="0">
                  <a:moveTo>
                    <a:pt x="2888018" y="192595"/>
                  </a:moveTo>
                  <a:lnTo>
                    <a:pt x="2859519" y="192646"/>
                  </a:lnTo>
                </a:path>
                <a:path w="3131185" h="1212850" extrusionOk="0">
                  <a:moveTo>
                    <a:pt x="2942272" y="192570"/>
                  </a:moveTo>
                  <a:lnTo>
                    <a:pt x="2891180" y="192633"/>
                  </a:lnTo>
                </a:path>
                <a:path w="3131185" h="1212850" extrusionOk="0">
                  <a:moveTo>
                    <a:pt x="2976714" y="192570"/>
                  </a:moveTo>
                  <a:lnTo>
                    <a:pt x="2945231" y="192570"/>
                  </a:lnTo>
                </a:path>
                <a:path w="3131185" h="1212850" extrusionOk="0">
                  <a:moveTo>
                    <a:pt x="3000387" y="194995"/>
                  </a:moveTo>
                  <a:lnTo>
                    <a:pt x="3061055" y="194995"/>
                  </a:lnTo>
                  <a:lnTo>
                    <a:pt x="3061055" y="192506"/>
                  </a:lnTo>
                  <a:lnTo>
                    <a:pt x="3000654" y="192570"/>
                  </a:lnTo>
                </a:path>
                <a:path w="3131185" h="1212850" extrusionOk="0">
                  <a:moveTo>
                    <a:pt x="2945015" y="195059"/>
                  </a:moveTo>
                  <a:lnTo>
                    <a:pt x="2977019" y="194995"/>
                  </a:lnTo>
                </a:path>
                <a:path w="3131185" h="1212850" extrusionOk="0">
                  <a:moveTo>
                    <a:pt x="2891091" y="195059"/>
                  </a:moveTo>
                  <a:lnTo>
                    <a:pt x="2942272" y="195059"/>
                  </a:lnTo>
                </a:path>
                <a:path w="3131185" h="1212850" extrusionOk="0">
                  <a:moveTo>
                    <a:pt x="2859366" y="195059"/>
                  </a:moveTo>
                  <a:lnTo>
                    <a:pt x="2888576" y="195059"/>
                  </a:lnTo>
                </a:path>
                <a:path w="3131185" h="1212850" extrusionOk="0">
                  <a:moveTo>
                    <a:pt x="2835135" y="192658"/>
                  </a:moveTo>
                  <a:lnTo>
                    <a:pt x="2772092" y="192697"/>
                  </a:lnTo>
                  <a:lnTo>
                    <a:pt x="2772092" y="195084"/>
                  </a:lnTo>
                  <a:lnTo>
                    <a:pt x="2835427" y="195059"/>
                  </a:lnTo>
                </a:path>
                <a:path w="3131185" h="1212850" extrusionOk="0">
                  <a:moveTo>
                    <a:pt x="2888018" y="241249"/>
                  </a:moveTo>
                  <a:lnTo>
                    <a:pt x="2859519" y="241249"/>
                  </a:lnTo>
                </a:path>
                <a:path w="3131185" h="1212850" extrusionOk="0">
                  <a:moveTo>
                    <a:pt x="2942272" y="241109"/>
                  </a:moveTo>
                  <a:lnTo>
                    <a:pt x="2891205" y="241236"/>
                  </a:lnTo>
                </a:path>
                <a:path w="3131185" h="1212850" extrusionOk="0">
                  <a:moveTo>
                    <a:pt x="2976714" y="241147"/>
                  </a:moveTo>
                  <a:lnTo>
                    <a:pt x="2945244" y="241147"/>
                  </a:lnTo>
                </a:path>
                <a:path w="3131185" h="1212850" extrusionOk="0">
                  <a:moveTo>
                    <a:pt x="3000387" y="243636"/>
                  </a:moveTo>
                  <a:lnTo>
                    <a:pt x="3061055" y="243573"/>
                  </a:lnTo>
                  <a:lnTo>
                    <a:pt x="3061068" y="241122"/>
                  </a:lnTo>
                  <a:lnTo>
                    <a:pt x="3000667" y="241147"/>
                  </a:lnTo>
                </a:path>
                <a:path w="3131185" h="1212850" extrusionOk="0">
                  <a:moveTo>
                    <a:pt x="2945015" y="243636"/>
                  </a:moveTo>
                  <a:lnTo>
                    <a:pt x="2977057" y="243636"/>
                  </a:lnTo>
                </a:path>
                <a:path w="3131185" h="1212850" extrusionOk="0">
                  <a:moveTo>
                    <a:pt x="2891116" y="243662"/>
                  </a:moveTo>
                  <a:lnTo>
                    <a:pt x="2942272" y="243649"/>
                  </a:lnTo>
                </a:path>
                <a:path w="3131185" h="1212850" extrusionOk="0">
                  <a:moveTo>
                    <a:pt x="2859392" y="243636"/>
                  </a:moveTo>
                  <a:lnTo>
                    <a:pt x="2888627" y="243662"/>
                  </a:lnTo>
                </a:path>
                <a:path w="3131185" h="1212850" extrusionOk="0">
                  <a:moveTo>
                    <a:pt x="2835135" y="241249"/>
                  </a:moveTo>
                  <a:lnTo>
                    <a:pt x="2772092" y="241249"/>
                  </a:lnTo>
                  <a:lnTo>
                    <a:pt x="2772092" y="243674"/>
                  </a:lnTo>
                  <a:lnTo>
                    <a:pt x="2835452" y="243674"/>
                  </a:lnTo>
                </a:path>
                <a:path w="3131185" h="1212850" extrusionOk="0">
                  <a:moveTo>
                    <a:pt x="2888081" y="289496"/>
                  </a:moveTo>
                  <a:lnTo>
                    <a:pt x="2859532" y="289496"/>
                  </a:lnTo>
                </a:path>
                <a:path w="3131185" h="1212850" extrusionOk="0">
                  <a:moveTo>
                    <a:pt x="2942297" y="289496"/>
                  </a:moveTo>
                  <a:lnTo>
                    <a:pt x="2891218" y="289496"/>
                  </a:lnTo>
                </a:path>
                <a:path w="3131185" h="1212850" extrusionOk="0">
                  <a:moveTo>
                    <a:pt x="2976727" y="289471"/>
                  </a:moveTo>
                  <a:lnTo>
                    <a:pt x="2945295" y="289471"/>
                  </a:lnTo>
                </a:path>
                <a:path w="3131185" h="1212850" extrusionOk="0">
                  <a:moveTo>
                    <a:pt x="3000387" y="291909"/>
                  </a:moveTo>
                  <a:lnTo>
                    <a:pt x="3061055" y="291909"/>
                  </a:lnTo>
                  <a:lnTo>
                    <a:pt x="3061068" y="289432"/>
                  </a:lnTo>
                  <a:lnTo>
                    <a:pt x="3000654" y="289458"/>
                  </a:lnTo>
                </a:path>
                <a:path w="3131185" h="1212850" extrusionOk="0">
                  <a:moveTo>
                    <a:pt x="2945041" y="291947"/>
                  </a:moveTo>
                  <a:lnTo>
                    <a:pt x="2977070" y="291909"/>
                  </a:lnTo>
                </a:path>
                <a:path w="3131185" h="1212850" extrusionOk="0">
                  <a:moveTo>
                    <a:pt x="2891091" y="291947"/>
                  </a:moveTo>
                  <a:lnTo>
                    <a:pt x="2942272" y="291947"/>
                  </a:lnTo>
                </a:path>
                <a:path w="3131185" h="1212850" extrusionOk="0">
                  <a:moveTo>
                    <a:pt x="2859405" y="291972"/>
                  </a:moveTo>
                  <a:lnTo>
                    <a:pt x="2888576" y="291947"/>
                  </a:lnTo>
                </a:path>
                <a:path w="3131185" h="1212850" extrusionOk="0">
                  <a:moveTo>
                    <a:pt x="2835173" y="289547"/>
                  </a:moveTo>
                  <a:lnTo>
                    <a:pt x="2772105" y="289547"/>
                  </a:lnTo>
                  <a:lnTo>
                    <a:pt x="2772092" y="291972"/>
                  </a:lnTo>
                  <a:lnTo>
                    <a:pt x="2835490" y="291972"/>
                  </a:lnTo>
                </a:path>
                <a:path w="3131185" h="1212850" extrusionOk="0">
                  <a:moveTo>
                    <a:pt x="2888081" y="338137"/>
                  </a:moveTo>
                  <a:lnTo>
                    <a:pt x="2859557" y="338150"/>
                  </a:lnTo>
                </a:path>
                <a:path w="3131185" h="1212850" extrusionOk="0">
                  <a:moveTo>
                    <a:pt x="2942310" y="338137"/>
                  </a:moveTo>
                  <a:lnTo>
                    <a:pt x="2891218" y="338112"/>
                  </a:lnTo>
                </a:path>
                <a:path w="3131185" h="1212850" extrusionOk="0">
                  <a:moveTo>
                    <a:pt x="2976727" y="338112"/>
                  </a:moveTo>
                  <a:lnTo>
                    <a:pt x="2945295" y="338112"/>
                  </a:lnTo>
                </a:path>
                <a:path w="3131185" h="1212850" extrusionOk="0">
                  <a:moveTo>
                    <a:pt x="3000502" y="340525"/>
                  </a:moveTo>
                  <a:lnTo>
                    <a:pt x="3061144" y="340461"/>
                  </a:lnTo>
                  <a:lnTo>
                    <a:pt x="3061106" y="338035"/>
                  </a:lnTo>
                  <a:lnTo>
                    <a:pt x="3000667" y="338099"/>
                  </a:lnTo>
                </a:path>
                <a:path w="3131185" h="1212850" extrusionOk="0">
                  <a:moveTo>
                    <a:pt x="2945091" y="340550"/>
                  </a:moveTo>
                  <a:lnTo>
                    <a:pt x="2977108" y="340537"/>
                  </a:lnTo>
                </a:path>
                <a:path w="3131185" h="1212850" extrusionOk="0">
                  <a:moveTo>
                    <a:pt x="2891116" y="340550"/>
                  </a:moveTo>
                  <a:lnTo>
                    <a:pt x="2942297" y="340537"/>
                  </a:lnTo>
                </a:path>
                <a:path w="3131185" h="1212850" extrusionOk="0">
                  <a:moveTo>
                    <a:pt x="2859405" y="340550"/>
                  </a:moveTo>
                  <a:lnTo>
                    <a:pt x="2888627" y="340550"/>
                  </a:lnTo>
                </a:path>
                <a:path w="3131185" h="1212850" extrusionOk="0">
                  <a:moveTo>
                    <a:pt x="2835173" y="338150"/>
                  </a:moveTo>
                  <a:lnTo>
                    <a:pt x="2772143" y="338150"/>
                  </a:lnTo>
                  <a:lnTo>
                    <a:pt x="2772105" y="340613"/>
                  </a:lnTo>
                  <a:lnTo>
                    <a:pt x="2835503" y="340550"/>
                  </a:lnTo>
                </a:path>
                <a:path w="3131185" h="1212850" extrusionOk="0">
                  <a:moveTo>
                    <a:pt x="2888132" y="386460"/>
                  </a:moveTo>
                  <a:lnTo>
                    <a:pt x="2859557" y="386410"/>
                  </a:lnTo>
                </a:path>
                <a:path w="3131185" h="1212850" extrusionOk="0">
                  <a:moveTo>
                    <a:pt x="2942336" y="386410"/>
                  </a:moveTo>
                  <a:lnTo>
                    <a:pt x="2891282" y="386410"/>
                  </a:lnTo>
                </a:path>
                <a:path w="3131185" h="1212850" extrusionOk="0">
                  <a:moveTo>
                    <a:pt x="2976791" y="386410"/>
                  </a:moveTo>
                  <a:lnTo>
                    <a:pt x="2945320" y="386410"/>
                  </a:lnTo>
                </a:path>
                <a:path w="3131185" h="1212850" extrusionOk="0">
                  <a:moveTo>
                    <a:pt x="3000463" y="388873"/>
                  </a:moveTo>
                  <a:lnTo>
                    <a:pt x="3061106" y="388835"/>
                  </a:lnTo>
                  <a:lnTo>
                    <a:pt x="3061106" y="386372"/>
                  </a:lnTo>
                  <a:lnTo>
                    <a:pt x="3000667" y="386397"/>
                  </a:lnTo>
                </a:path>
                <a:path w="3131185" h="1212850" extrusionOk="0">
                  <a:moveTo>
                    <a:pt x="2945117" y="388873"/>
                  </a:moveTo>
                  <a:lnTo>
                    <a:pt x="2977083" y="388873"/>
                  </a:lnTo>
                </a:path>
                <a:path w="3131185" h="1212850" extrusionOk="0">
                  <a:moveTo>
                    <a:pt x="2891142" y="388873"/>
                  </a:moveTo>
                  <a:lnTo>
                    <a:pt x="2942323" y="388899"/>
                  </a:lnTo>
                </a:path>
                <a:path w="3131185" h="1212850" extrusionOk="0">
                  <a:moveTo>
                    <a:pt x="2859481" y="388962"/>
                  </a:moveTo>
                  <a:lnTo>
                    <a:pt x="2888653" y="388899"/>
                  </a:lnTo>
                </a:path>
                <a:path w="3131185" h="1212850" extrusionOk="0">
                  <a:moveTo>
                    <a:pt x="2835198" y="386460"/>
                  </a:moveTo>
                  <a:lnTo>
                    <a:pt x="2772168" y="386511"/>
                  </a:lnTo>
                  <a:lnTo>
                    <a:pt x="2772168" y="388962"/>
                  </a:lnTo>
                  <a:lnTo>
                    <a:pt x="2835503" y="388962"/>
                  </a:lnTo>
                </a:path>
                <a:path w="3131185" h="1212850" extrusionOk="0">
                  <a:moveTo>
                    <a:pt x="2976791" y="435025"/>
                  </a:moveTo>
                  <a:lnTo>
                    <a:pt x="2859303" y="435089"/>
                  </a:lnTo>
                </a:path>
                <a:path w="3131185" h="1212850" extrusionOk="0">
                  <a:moveTo>
                    <a:pt x="3061157" y="435000"/>
                  </a:moveTo>
                  <a:lnTo>
                    <a:pt x="3000717" y="435013"/>
                  </a:lnTo>
                </a:path>
                <a:path w="3131185" h="1212850" extrusionOk="0">
                  <a:moveTo>
                    <a:pt x="2835173" y="435089"/>
                  </a:moveTo>
                  <a:lnTo>
                    <a:pt x="2772194" y="435114"/>
                  </a:lnTo>
                </a:path>
                <a:path w="3131185" h="1212850" extrusionOk="0">
                  <a:moveTo>
                    <a:pt x="2888462" y="434492"/>
                  </a:moveTo>
                  <a:lnTo>
                    <a:pt x="2890888" y="434492"/>
                  </a:lnTo>
                  <a:lnTo>
                    <a:pt x="2890774" y="118478"/>
                  </a:lnTo>
                  <a:lnTo>
                    <a:pt x="2888335" y="118478"/>
                  </a:lnTo>
                  <a:lnTo>
                    <a:pt x="2888462" y="434492"/>
                  </a:lnTo>
                  <a:close/>
                </a:path>
                <a:path w="3131185" h="1212850" extrusionOk="0">
                  <a:moveTo>
                    <a:pt x="3084461" y="61201"/>
                  </a:moveTo>
                  <a:lnTo>
                    <a:pt x="3125901" y="61201"/>
                  </a:lnTo>
                  <a:lnTo>
                    <a:pt x="3125889" y="18402"/>
                  </a:lnTo>
                  <a:lnTo>
                    <a:pt x="3084410" y="18338"/>
                  </a:lnTo>
                  <a:lnTo>
                    <a:pt x="3084461" y="61201"/>
                  </a:lnTo>
                  <a:close/>
                </a:path>
                <a:path w="3131185" h="1212850" extrusionOk="0">
                  <a:moveTo>
                    <a:pt x="3084144" y="202564"/>
                  </a:moveTo>
                  <a:lnTo>
                    <a:pt x="3084144" y="205473"/>
                  </a:lnTo>
                  <a:lnTo>
                    <a:pt x="3086569" y="207886"/>
                  </a:lnTo>
                  <a:lnTo>
                    <a:pt x="3089516" y="207886"/>
                  </a:lnTo>
                  <a:lnTo>
                    <a:pt x="3120986" y="207886"/>
                  </a:lnTo>
                  <a:lnTo>
                    <a:pt x="3123946" y="207886"/>
                  </a:lnTo>
                  <a:lnTo>
                    <a:pt x="3126320" y="205498"/>
                  </a:lnTo>
                  <a:lnTo>
                    <a:pt x="3126295" y="202564"/>
                  </a:lnTo>
                  <a:lnTo>
                    <a:pt x="3130600" y="66713"/>
                  </a:lnTo>
                  <a:lnTo>
                    <a:pt x="3130600" y="63766"/>
                  </a:lnTo>
                  <a:lnTo>
                    <a:pt x="3128251" y="61391"/>
                  </a:lnTo>
                  <a:lnTo>
                    <a:pt x="3125292" y="61391"/>
                  </a:lnTo>
                  <a:lnTo>
                    <a:pt x="3085058" y="61391"/>
                  </a:lnTo>
                  <a:lnTo>
                    <a:pt x="3082124" y="61391"/>
                  </a:lnTo>
                  <a:lnTo>
                    <a:pt x="3079762" y="63766"/>
                  </a:lnTo>
                  <a:lnTo>
                    <a:pt x="3079762" y="66713"/>
                  </a:lnTo>
                  <a:lnTo>
                    <a:pt x="3084144" y="202564"/>
                  </a:lnTo>
                  <a:close/>
                </a:path>
                <a:path w="3131185" h="1212850" extrusionOk="0">
                  <a:moveTo>
                    <a:pt x="3081007" y="18033"/>
                  </a:moveTo>
                  <a:lnTo>
                    <a:pt x="3129305" y="18021"/>
                  </a:lnTo>
                  <a:lnTo>
                    <a:pt x="3129254" y="9016"/>
                  </a:lnTo>
                  <a:lnTo>
                    <a:pt x="3081007" y="9016"/>
                  </a:lnTo>
                  <a:lnTo>
                    <a:pt x="3081007" y="18033"/>
                  </a:lnTo>
                  <a:close/>
                </a:path>
                <a:path w="3131185" h="1212850" extrusionOk="0">
                  <a:moveTo>
                    <a:pt x="3081007" y="9016"/>
                  </a:moveTo>
                  <a:lnTo>
                    <a:pt x="3129254" y="9016"/>
                  </a:lnTo>
                  <a:lnTo>
                    <a:pt x="3129305" y="0"/>
                  </a:lnTo>
                  <a:lnTo>
                    <a:pt x="3081007" y="0"/>
                  </a:lnTo>
                  <a:lnTo>
                    <a:pt x="3081007" y="9016"/>
                  </a:lnTo>
                  <a:close/>
                </a:path>
                <a:path w="3131185" h="1212850" extrusionOk="0">
                  <a:moveTo>
                    <a:pt x="3081147" y="226466"/>
                  </a:moveTo>
                  <a:lnTo>
                    <a:pt x="3129407" y="226466"/>
                  </a:lnTo>
                  <a:lnTo>
                    <a:pt x="3129381" y="217487"/>
                  </a:lnTo>
                  <a:lnTo>
                    <a:pt x="3081121" y="217449"/>
                  </a:lnTo>
                  <a:lnTo>
                    <a:pt x="3081147" y="226466"/>
                  </a:lnTo>
                  <a:close/>
                </a:path>
                <a:path w="3131185" h="1212850" extrusionOk="0">
                  <a:moveTo>
                    <a:pt x="3081121" y="217449"/>
                  </a:moveTo>
                  <a:lnTo>
                    <a:pt x="3129381" y="217487"/>
                  </a:lnTo>
                  <a:lnTo>
                    <a:pt x="3129368" y="208457"/>
                  </a:lnTo>
                  <a:lnTo>
                    <a:pt x="3081147" y="208508"/>
                  </a:lnTo>
                  <a:lnTo>
                    <a:pt x="3081121" y="217449"/>
                  </a:lnTo>
                  <a:close/>
                </a:path>
                <a:path w="3131185" h="1212850" extrusionOk="0">
                  <a:moveTo>
                    <a:pt x="3087204" y="241604"/>
                  </a:moveTo>
                  <a:lnTo>
                    <a:pt x="3123323" y="241604"/>
                  </a:lnTo>
                  <a:lnTo>
                    <a:pt x="3123323" y="226263"/>
                  </a:lnTo>
                  <a:lnTo>
                    <a:pt x="3087166" y="226288"/>
                  </a:lnTo>
                  <a:lnTo>
                    <a:pt x="3087204" y="241604"/>
                  </a:lnTo>
                  <a:close/>
                </a:path>
                <a:path w="3131185" h="1212850" extrusionOk="0">
                  <a:moveTo>
                    <a:pt x="3085846" y="261708"/>
                  </a:moveTo>
                  <a:lnTo>
                    <a:pt x="3087374" y="269264"/>
                  </a:lnTo>
                  <a:lnTo>
                    <a:pt x="3091537" y="275423"/>
                  </a:lnTo>
                  <a:lnTo>
                    <a:pt x="3097702" y="279570"/>
                  </a:lnTo>
                  <a:lnTo>
                    <a:pt x="3105238" y="281089"/>
                  </a:lnTo>
                  <a:lnTo>
                    <a:pt x="3112787" y="279580"/>
                  </a:lnTo>
                  <a:lnTo>
                    <a:pt x="3118942" y="275432"/>
                  </a:lnTo>
                  <a:lnTo>
                    <a:pt x="3123087" y="269267"/>
                  </a:lnTo>
                  <a:lnTo>
                    <a:pt x="3124606" y="261708"/>
                  </a:lnTo>
                  <a:lnTo>
                    <a:pt x="3123083" y="254170"/>
                  </a:lnTo>
                  <a:lnTo>
                    <a:pt x="3118932" y="248013"/>
                  </a:lnTo>
                  <a:lnTo>
                    <a:pt x="3112776" y="243869"/>
                  </a:lnTo>
                  <a:lnTo>
                    <a:pt x="3105238" y="242366"/>
                  </a:lnTo>
                  <a:lnTo>
                    <a:pt x="3097720" y="243885"/>
                  </a:lnTo>
                  <a:lnTo>
                    <a:pt x="3091575" y="248027"/>
                  </a:lnTo>
                  <a:lnTo>
                    <a:pt x="3087413" y="254175"/>
                  </a:lnTo>
                  <a:lnTo>
                    <a:pt x="3085846" y="261708"/>
                  </a:lnTo>
                  <a:close/>
                </a:path>
                <a:path w="3131185" h="1212850" extrusionOk="0">
                  <a:moveTo>
                    <a:pt x="2707106" y="61391"/>
                  </a:moveTo>
                  <a:lnTo>
                    <a:pt x="2748521" y="61391"/>
                  </a:lnTo>
                  <a:lnTo>
                    <a:pt x="2748534" y="18529"/>
                  </a:lnTo>
                  <a:lnTo>
                    <a:pt x="2707055" y="18529"/>
                  </a:lnTo>
                  <a:lnTo>
                    <a:pt x="2707106" y="61391"/>
                  </a:lnTo>
                  <a:close/>
                </a:path>
                <a:path w="3131185" h="1212850" extrusionOk="0">
                  <a:moveTo>
                    <a:pt x="2706776" y="202679"/>
                  </a:moveTo>
                  <a:lnTo>
                    <a:pt x="2706776" y="205625"/>
                  </a:lnTo>
                  <a:lnTo>
                    <a:pt x="2709164" y="208038"/>
                  </a:lnTo>
                  <a:lnTo>
                    <a:pt x="2712123" y="208038"/>
                  </a:lnTo>
                  <a:lnTo>
                    <a:pt x="2743619" y="208064"/>
                  </a:lnTo>
                  <a:lnTo>
                    <a:pt x="2746502" y="208000"/>
                  </a:lnTo>
                  <a:lnTo>
                    <a:pt x="2748953" y="205625"/>
                  </a:lnTo>
                  <a:lnTo>
                    <a:pt x="2748965" y="202679"/>
                  </a:lnTo>
                  <a:lnTo>
                    <a:pt x="2753245" y="66840"/>
                  </a:lnTo>
                  <a:lnTo>
                    <a:pt x="2753245" y="63906"/>
                  </a:lnTo>
                  <a:lnTo>
                    <a:pt x="2750908" y="61544"/>
                  </a:lnTo>
                  <a:lnTo>
                    <a:pt x="2747924" y="61544"/>
                  </a:lnTo>
                  <a:lnTo>
                    <a:pt x="2707690" y="61544"/>
                  </a:lnTo>
                  <a:lnTo>
                    <a:pt x="2704757" y="61569"/>
                  </a:lnTo>
                  <a:lnTo>
                    <a:pt x="2702344" y="63957"/>
                  </a:lnTo>
                  <a:lnTo>
                    <a:pt x="2702394" y="66903"/>
                  </a:lnTo>
                  <a:lnTo>
                    <a:pt x="2706776" y="202679"/>
                  </a:lnTo>
                  <a:close/>
                </a:path>
                <a:path w="3131185" h="1212850" extrusionOk="0">
                  <a:moveTo>
                    <a:pt x="2703664" y="18186"/>
                  </a:moveTo>
                  <a:lnTo>
                    <a:pt x="2751912" y="18173"/>
                  </a:lnTo>
                  <a:lnTo>
                    <a:pt x="2751912" y="9194"/>
                  </a:lnTo>
                  <a:lnTo>
                    <a:pt x="2703664" y="9131"/>
                  </a:lnTo>
                  <a:lnTo>
                    <a:pt x="2703664" y="18186"/>
                  </a:lnTo>
                  <a:close/>
                </a:path>
                <a:path w="3131185" h="1212850" extrusionOk="0">
                  <a:moveTo>
                    <a:pt x="2703664" y="9131"/>
                  </a:moveTo>
                  <a:lnTo>
                    <a:pt x="2751912" y="9194"/>
                  </a:lnTo>
                  <a:lnTo>
                    <a:pt x="2751912" y="190"/>
                  </a:lnTo>
                  <a:lnTo>
                    <a:pt x="2703664" y="190"/>
                  </a:lnTo>
                  <a:lnTo>
                    <a:pt x="2703664" y="9131"/>
                  </a:lnTo>
                  <a:close/>
                </a:path>
                <a:path w="3131185" h="1212850" extrusionOk="0">
                  <a:moveTo>
                    <a:pt x="2703766" y="226580"/>
                  </a:moveTo>
                  <a:lnTo>
                    <a:pt x="2751975" y="226580"/>
                  </a:lnTo>
                  <a:lnTo>
                    <a:pt x="2751975" y="217614"/>
                  </a:lnTo>
                  <a:lnTo>
                    <a:pt x="2703766" y="217614"/>
                  </a:lnTo>
                  <a:lnTo>
                    <a:pt x="2703766" y="226580"/>
                  </a:lnTo>
                  <a:close/>
                </a:path>
                <a:path w="3131185" h="1212850" extrusionOk="0">
                  <a:moveTo>
                    <a:pt x="2703766" y="217614"/>
                  </a:moveTo>
                  <a:lnTo>
                    <a:pt x="2751975" y="217614"/>
                  </a:lnTo>
                  <a:lnTo>
                    <a:pt x="2751975" y="208584"/>
                  </a:lnTo>
                  <a:lnTo>
                    <a:pt x="2703766" y="208610"/>
                  </a:lnTo>
                  <a:lnTo>
                    <a:pt x="2703766" y="217614"/>
                  </a:lnTo>
                  <a:close/>
                </a:path>
                <a:path w="3131185" h="1212850" extrusionOk="0">
                  <a:moveTo>
                    <a:pt x="2709786" y="241757"/>
                  </a:moveTo>
                  <a:lnTo>
                    <a:pt x="2745943" y="241757"/>
                  </a:lnTo>
                  <a:lnTo>
                    <a:pt x="2745917" y="226415"/>
                  </a:lnTo>
                  <a:lnTo>
                    <a:pt x="2709748" y="226428"/>
                  </a:lnTo>
                  <a:lnTo>
                    <a:pt x="2709786" y="241757"/>
                  </a:lnTo>
                  <a:close/>
                </a:path>
                <a:path w="3131185" h="1212850" extrusionOk="0">
                  <a:moveTo>
                    <a:pt x="2708529" y="261899"/>
                  </a:moveTo>
                  <a:lnTo>
                    <a:pt x="2710056" y="269447"/>
                  </a:lnTo>
                  <a:lnTo>
                    <a:pt x="2714205" y="275602"/>
                  </a:lnTo>
                  <a:lnTo>
                    <a:pt x="2720355" y="279748"/>
                  </a:lnTo>
                  <a:lnTo>
                    <a:pt x="2727883" y="281266"/>
                  </a:lnTo>
                  <a:lnTo>
                    <a:pt x="2735426" y="279748"/>
                  </a:lnTo>
                  <a:lnTo>
                    <a:pt x="2741582" y="275602"/>
                  </a:lnTo>
                  <a:lnTo>
                    <a:pt x="2745730" y="269447"/>
                  </a:lnTo>
                  <a:lnTo>
                    <a:pt x="2747251" y="261899"/>
                  </a:lnTo>
                  <a:lnTo>
                    <a:pt x="2745730" y="254341"/>
                  </a:lnTo>
                  <a:lnTo>
                    <a:pt x="2741582" y="248178"/>
                  </a:lnTo>
                  <a:lnTo>
                    <a:pt x="2735426" y="244027"/>
                  </a:lnTo>
                  <a:lnTo>
                    <a:pt x="2727883" y="242506"/>
                  </a:lnTo>
                  <a:lnTo>
                    <a:pt x="2720353" y="244027"/>
                  </a:lnTo>
                  <a:lnTo>
                    <a:pt x="2714201" y="248178"/>
                  </a:lnTo>
                  <a:lnTo>
                    <a:pt x="2710051" y="254341"/>
                  </a:lnTo>
                  <a:lnTo>
                    <a:pt x="2708529" y="261899"/>
                  </a:lnTo>
                  <a:close/>
                </a:path>
                <a:path w="3131185" h="1212850" extrusionOk="0">
                  <a:moveTo>
                    <a:pt x="9982" y="1192657"/>
                  </a:moveTo>
                  <a:lnTo>
                    <a:pt x="0" y="1192657"/>
                  </a:lnTo>
                  <a:lnTo>
                    <a:pt x="0" y="1134656"/>
                  </a:lnTo>
                  <a:lnTo>
                    <a:pt x="7978" y="1121718"/>
                  </a:lnTo>
                  <a:lnTo>
                    <a:pt x="30022" y="1110724"/>
                  </a:lnTo>
                  <a:lnTo>
                    <a:pt x="63268" y="1102514"/>
                  </a:lnTo>
                  <a:lnTo>
                    <a:pt x="104851" y="1097927"/>
                  </a:lnTo>
                  <a:lnTo>
                    <a:pt x="104889" y="1132598"/>
                  </a:lnTo>
                  <a:lnTo>
                    <a:pt x="150571" y="1132662"/>
                  </a:lnTo>
                  <a:lnTo>
                    <a:pt x="150571" y="1097737"/>
                  </a:lnTo>
                  <a:lnTo>
                    <a:pt x="193039" y="1102157"/>
                  </a:lnTo>
                  <a:lnTo>
                    <a:pt x="227074" y="1110343"/>
                  </a:lnTo>
                  <a:lnTo>
                    <a:pt x="249696" y="1121427"/>
                  </a:lnTo>
                  <a:lnTo>
                    <a:pt x="257924" y="1134541"/>
                  </a:lnTo>
                  <a:lnTo>
                    <a:pt x="257937" y="1188770"/>
                  </a:lnTo>
                  <a:lnTo>
                    <a:pt x="248678" y="1188770"/>
                  </a:lnTo>
                </a:path>
                <a:path w="3131185" h="1212850" extrusionOk="0">
                  <a:moveTo>
                    <a:pt x="10121" y="1212202"/>
                  </a:moveTo>
                  <a:lnTo>
                    <a:pt x="247853" y="1212176"/>
                  </a:lnTo>
                  <a:lnTo>
                    <a:pt x="247827" y="1140218"/>
                  </a:lnTo>
                  <a:lnTo>
                    <a:pt x="10083" y="1140269"/>
                  </a:lnTo>
                  <a:lnTo>
                    <a:pt x="10121" y="1212202"/>
                  </a:lnTo>
                  <a:close/>
                </a:path>
                <a:path w="3131185" h="1212850" extrusionOk="0">
                  <a:moveTo>
                    <a:pt x="229844" y="1140218"/>
                  </a:moveTo>
                  <a:lnTo>
                    <a:pt x="229857" y="1212507"/>
                  </a:lnTo>
                </a:path>
                <a:path w="3131185" h="1212850" extrusionOk="0">
                  <a:moveTo>
                    <a:pt x="211328" y="1140167"/>
                  </a:moveTo>
                  <a:lnTo>
                    <a:pt x="211378" y="1212507"/>
                  </a:lnTo>
                </a:path>
                <a:path w="3131185" h="1212850" extrusionOk="0">
                  <a:moveTo>
                    <a:pt x="192836" y="1140167"/>
                  </a:moveTo>
                  <a:lnTo>
                    <a:pt x="192836" y="1212507"/>
                  </a:lnTo>
                </a:path>
                <a:path w="3131185" h="1212850" extrusionOk="0">
                  <a:moveTo>
                    <a:pt x="174332" y="1140167"/>
                  </a:moveTo>
                  <a:lnTo>
                    <a:pt x="174332" y="1212507"/>
                  </a:lnTo>
                </a:path>
                <a:path w="3131185" h="1212850" extrusionOk="0">
                  <a:moveTo>
                    <a:pt x="155790" y="1140218"/>
                  </a:moveTo>
                  <a:lnTo>
                    <a:pt x="155803" y="1212507"/>
                  </a:lnTo>
                </a:path>
                <a:path w="3131185" h="1212850" extrusionOk="0">
                  <a:moveTo>
                    <a:pt x="137274" y="1140167"/>
                  </a:moveTo>
                  <a:lnTo>
                    <a:pt x="137299" y="1212532"/>
                  </a:lnTo>
                </a:path>
                <a:path w="3131185" h="1212850" extrusionOk="0">
                  <a:moveTo>
                    <a:pt x="118732" y="1140218"/>
                  </a:moveTo>
                  <a:lnTo>
                    <a:pt x="118808" y="1212557"/>
                  </a:lnTo>
                </a:path>
                <a:path w="3131185" h="1212850" extrusionOk="0">
                  <a:moveTo>
                    <a:pt x="100215" y="1140218"/>
                  </a:moveTo>
                  <a:lnTo>
                    <a:pt x="100215" y="1212557"/>
                  </a:lnTo>
                </a:path>
                <a:path w="3131185" h="1212850" extrusionOk="0">
                  <a:moveTo>
                    <a:pt x="81648" y="1140218"/>
                  </a:moveTo>
                  <a:lnTo>
                    <a:pt x="81724" y="1212557"/>
                  </a:lnTo>
                </a:path>
                <a:path w="3131185" h="1212850" extrusionOk="0">
                  <a:moveTo>
                    <a:pt x="63157" y="1140218"/>
                  </a:moveTo>
                  <a:lnTo>
                    <a:pt x="63182" y="1212557"/>
                  </a:lnTo>
                </a:path>
                <a:path w="3131185" h="1212850" extrusionOk="0">
                  <a:moveTo>
                    <a:pt x="44653" y="1140256"/>
                  </a:moveTo>
                  <a:lnTo>
                    <a:pt x="44665" y="1212570"/>
                  </a:lnTo>
                </a:path>
                <a:path w="3131185" h="1212850" extrusionOk="0">
                  <a:moveTo>
                    <a:pt x="26162" y="1140218"/>
                  </a:moveTo>
                  <a:lnTo>
                    <a:pt x="26162" y="1212608"/>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15" name="Google Shape;115;p1"/>
            <p:cNvPicPr preferRelativeResize="0"/>
            <p:nvPr/>
          </p:nvPicPr>
          <p:blipFill rotWithShape="1">
            <a:blip r:embed="rId27">
              <a:alphaModFix/>
            </a:blip>
            <a:srcRect/>
            <a:stretch/>
          </p:blipFill>
          <p:spPr>
            <a:xfrm>
              <a:off x="1126699" y="8971175"/>
              <a:ext cx="213842" cy="120789"/>
            </a:xfrm>
            <a:prstGeom prst="rect">
              <a:avLst/>
            </a:prstGeom>
            <a:noFill/>
            <a:ln>
              <a:noFill/>
            </a:ln>
          </p:spPr>
        </p:pic>
        <p:pic>
          <p:nvPicPr>
            <p:cNvPr id="116" name="Google Shape;116;p1"/>
            <p:cNvPicPr preferRelativeResize="0"/>
            <p:nvPr/>
          </p:nvPicPr>
          <p:blipFill rotWithShape="1">
            <a:blip r:embed="rId28">
              <a:alphaModFix/>
            </a:blip>
            <a:srcRect/>
            <a:stretch/>
          </p:blipFill>
          <p:spPr>
            <a:xfrm>
              <a:off x="1422380" y="8971074"/>
              <a:ext cx="213893" cy="120802"/>
            </a:xfrm>
            <a:prstGeom prst="rect">
              <a:avLst/>
            </a:prstGeom>
            <a:noFill/>
            <a:ln>
              <a:noFill/>
            </a:ln>
          </p:spPr>
        </p:pic>
        <p:pic>
          <p:nvPicPr>
            <p:cNvPr id="117" name="Google Shape;117;p1"/>
            <p:cNvPicPr preferRelativeResize="0"/>
            <p:nvPr/>
          </p:nvPicPr>
          <p:blipFill rotWithShape="1">
            <a:blip r:embed="rId29">
              <a:alphaModFix/>
            </a:blip>
            <a:srcRect/>
            <a:stretch/>
          </p:blipFill>
          <p:spPr>
            <a:xfrm>
              <a:off x="1718202" y="8970947"/>
              <a:ext cx="213880" cy="120840"/>
            </a:xfrm>
            <a:prstGeom prst="rect">
              <a:avLst/>
            </a:prstGeom>
            <a:noFill/>
            <a:ln>
              <a:noFill/>
            </a:ln>
          </p:spPr>
        </p:pic>
        <p:pic>
          <p:nvPicPr>
            <p:cNvPr id="118" name="Google Shape;118;p1"/>
            <p:cNvPicPr preferRelativeResize="0"/>
            <p:nvPr/>
          </p:nvPicPr>
          <p:blipFill rotWithShape="1">
            <a:blip r:embed="rId30">
              <a:alphaModFix/>
            </a:blip>
            <a:srcRect/>
            <a:stretch/>
          </p:blipFill>
          <p:spPr>
            <a:xfrm>
              <a:off x="2013959" y="8970832"/>
              <a:ext cx="213829" cy="120840"/>
            </a:xfrm>
            <a:prstGeom prst="rect">
              <a:avLst/>
            </a:prstGeom>
            <a:noFill/>
            <a:ln>
              <a:noFill/>
            </a:ln>
          </p:spPr>
        </p:pic>
        <p:sp>
          <p:nvSpPr>
            <p:cNvPr id="119" name="Google Shape;119;p1"/>
            <p:cNvSpPr/>
            <p:nvPr/>
          </p:nvSpPr>
          <p:spPr>
            <a:xfrm>
              <a:off x="199671" y="8377302"/>
              <a:ext cx="3410585" cy="513080"/>
            </a:xfrm>
            <a:custGeom>
              <a:avLst/>
              <a:gdLst/>
              <a:ahLst/>
              <a:cxnLst/>
              <a:rect l="l" t="t" r="r" b="b"/>
              <a:pathLst>
                <a:path w="3410585" h="513079" extrusionOk="0">
                  <a:moveTo>
                    <a:pt x="358228" y="38620"/>
                  </a:moveTo>
                  <a:lnTo>
                    <a:pt x="215" y="38709"/>
                  </a:lnTo>
                </a:path>
                <a:path w="3410585" h="513079" extrusionOk="0">
                  <a:moveTo>
                    <a:pt x="801852" y="38379"/>
                  </a:moveTo>
                  <a:lnTo>
                    <a:pt x="422211" y="38557"/>
                  </a:lnTo>
                </a:path>
                <a:path w="3410585" h="513079" extrusionOk="0">
                  <a:moveTo>
                    <a:pt x="359016" y="77635"/>
                  </a:moveTo>
                  <a:lnTo>
                    <a:pt x="0" y="77800"/>
                  </a:lnTo>
                </a:path>
                <a:path w="3410585" h="513079" extrusionOk="0">
                  <a:moveTo>
                    <a:pt x="1003985" y="100838"/>
                  </a:moveTo>
                  <a:lnTo>
                    <a:pt x="863409" y="100901"/>
                  </a:lnTo>
                  <a:lnTo>
                    <a:pt x="801001" y="77482"/>
                  </a:lnTo>
                  <a:lnTo>
                    <a:pt x="421728" y="77685"/>
                  </a:lnTo>
                </a:path>
                <a:path w="3410585" h="513079" extrusionOk="0">
                  <a:moveTo>
                    <a:pt x="1297393" y="100711"/>
                  </a:moveTo>
                  <a:lnTo>
                    <a:pt x="1065390" y="100825"/>
                  </a:lnTo>
                </a:path>
                <a:path w="3410585" h="513079" extrusionOk="0">
                  <a:moveTo>
                    <a:pt x="1592414" y="100558"/>
                  </a:moveTo>
                  <a:lnTo>
                    <a:pt x="1361414" y="100711"/>
                  </a:lnTo>
                </a:path>
                <a:path w="3410585" h="513079" extrusionOk="0">
                  <a:moveTo>
                    <a:pt x="1888591" y="100469"/>
                  </a:moveTo>
                  <a:lnTo>
                    <a:pt x="1656435" y="100584"/>
                  </a:lnTo>
                </a:path>
                <a:path w="3410585" h="513079" extrusionOk="0">
                  <a:moveTo>
                    <a:pt x="2524569" y="77622"/>
                  </a:moveTo>
                  <a:lnTo>
                    <a:pt x="2155253" y="77724"/>
                  </a:lnTo>
                  <a:lnTo>
                    <a:pt x="2083066" y="100406"/>
                  </a:lnTo>
                  <a:lnTo>
                    <a:pt x="1952383" y="100469"/>
                  </a:lnTo>
                </a:path>
                <a:path w="3410585" h="513079" extrusionOk="0">
                  <a:moveTo>
                    <a:pt x="3410394" y="77254"/>
                  </a:moveTo>
                  <a:lnTo>
                    <a:pt x="2588666" y="77609"/>
                  </a:lnTo>
                </a:path>
                <a:path w="3410585" h="513079" extrusionOk="0">
                  <a:moveTo>
                    <a:pt x="2589225" y="38112"/>
                  </a:moveTo>
                  <a:lnTo>
                    <a:pt x="3349129" y="37807"/>
                  </a:lnTo>
                </a:path>
                <a:path w="3410585" h="513079" extrusionOk="0">
                  <a:moveTo>
                    <a:pt x="1952383" y="60934"/>
                  </a:moveTo>
                  <a:lnTo>
                    <a:pt x="2083079" y="60807"/>
                  </a:lnTo>
                  <a:lnTo>
                    <a:pt x="2155291" y="38265"/>
                  </a:lnTo>
                  <a:lnTo>
                    <a:pt x="2524810" y="38100"/>
                  </a:lnTo>
                </a:path>
                <a:path w="3410585" h="513079" extrusionOk="0">
                  <a:moveTo>
                    <a:pt x="1656600" y="61023"/>
                  </a:moveTo>
                  <a:lnTo>
                    <a:pt x="1888604" y="60960"/>
                  </a:lnTo>
                </a:path>
                <a:path w="3410585" h="513079" extrusionOk="0">
                  <a:moveTo>
                    <a:pt x="1361262" y="61150"/>
                  </a:moveTo>
                  <a:lnTo>
                    <a:pt x="1592554" y="61023"/>
                  </a:lnTo>
                </a:path>
                <a:path w="3410585" h="513079" extrusionOk="0">
                  <a:moveTo>
                    <a:pt x="1065364" y="61239"/>
                  </a:moveTo>
                  <a:lnTo>
                    <a:pt x="1297520" y="61175"/>
                  </a:lnTo>
                </a:path>
                <a:path w="3410585" h="513079" extrusionOk="0">
                  <a:moveTo>
                    <a:pt x="801852" y="38798"/>
                  </a:moveTo>
                  <a:lnTo>
                    <a:pt x="863422" y="61328"/>
                  </a:lnTo>
                  <a:lnTo>
                    <a:pt x="1003998" y="61239"/>
                  </a:lnTo>
                </a:path>
                <a:path w="3410585" h="513079" extrusionOk="0">
                  <a:moveTo>
                    <a:pt x="555675" y="489419"/>
                  </a:moveTo>
                  <a:lnTo>
                    <a:pt x="245224" y="489483"/>
                  </a:lnTo>
                </a:path>
                <a:path w="3410585" h="513079" extrusionOk="0">
                  <a:moveTo>
                    <a:pt x="1145273" y="512597"/>
                  </a:moveTo>
                  <a:lnTo>
                    <a:pt x="922159" y="512724"/>
                  </a:lnTo>
                </a:path>
                <a:path w="3410585" h="513079" extrusionOk="0">
                  <a:moveTo>
                    <a:pt x="1441475" y="512508"/>
                  </a:moveTo>
                  <a:lnTo>
                    <a:pt x="1217739" y="512610"/>
                  </a:lnTo>
                </a:path>
                <a:path w="3410585" h="513079" extrusionOk="0">
                  <a:moveTo>
                    <a:pt x="1736712" y="512381"/>
                  </a:moveTo>
                  <a:lnTo>
                    <a:pt x="1513903" y="512432"/>
                  </a:lnTo>
                </a:path>
                <a:path w="3410585" h="513079" extrusionOk="0">
                  <a:moveTo>
                    <a:pt x="2155431" y="489585"/>
                  </a:moveTo>
                  <a:lnTo>
                    <a:pt x="2104897" y="505421"/>
                  </a:lnTo>
                  <a:lnTo>
                    <a:pt x="2083244" y="512279"/>
                  </a:lnTo>
                  <a:lnTo>
                    <a:pt x="2032444" y="512279"/>
                  </a:lnTo>
                  <a:lnTo>
                    <a:pt x="1809330" y="512330"/>
                  </a:lnTo>
                </a:path>
                <a:path w="3410585" h="513079" extrusionOk="0">
                  <a:moveTo>
                    <a:pt x="2712339" y="489381"/>
                  </a:moveTo>
                  <a:lnTo>
                    <a:pt x="2400084" y="489496"/>
                  </a:lnTo>
                </a:path>
                <a:path w="3410585" h="513079" extrusionOk="0">
                  <a:moveTo>
                    <a:pt x="358952" y="87058"/>
                  </a:moveTo>
                  <a:lnTo>
                    <a:pt x="422135" y="87033"/>
                  </a:lnTo>
                  <a:lnTo>
                    <a:pt x="422135" y="23698"/>
                  </a:lnTo>
                  <a:lnTo>
                    <a:pt x="358965" y="23761"/>
                  </a:lnTo>
                  <a:lnTo>
                    <a:pt x="358952" y="87058"/>
                  </a:lnTo>
                  <a:close/>
                </a:path>
                <a:path w="3410585" h="513079" extrusionOk="0">
                  <a:moveTo>
                    <a:pt x="373837" y="17754"/>
                  </a:moveTo>
                  <a:lnTo>
                    <a:pt x="373849" y="21043"/>
                  </a:lnTo>
                  <a:lnTo>
                    <a:pt x="376567" y="23774"/>
                  </a:lnTo>
                  <a:lnTo>
                    <a:pt x="379895" y="23774"/>
                  </a:lnTo>
                  <a:lnTo>
                    <a:pt x="401167" y="23723"/>
                  </a:lnTo>
                  <a:lnTo>
                    <a:pt x="404520" y="23723"/>
                  </a:lnTo>
                  <a:lnTo>
                    <a:pt x="407225" y="21043"/>
                  </a:lnTo>
                  <a:lnTo>
                    <a:pt x="407263" y="17640"/>
                  </a:lnTo>
                  <a:lnTo>
                    <a:pt x="405066" y="6057"/>
                  </a:lnTo>
                  <a:lnTo>
                    <a:pt x="405066" y="2641"/>
                  </a:lnTo>
                  <a:lnTo>
                    <a:pt x="402374" y="0"/>
                  </a:lnTo>
                  <a:lnTo>
                    <a:pt x="398995" y="12"/>
                  </a:lnTo>
                  <a:lnTo>
                    <a:pt x="382143" y="0"/>
                  </a:lnTo>
                  <a:lnTo>
                    <a:pt x="378701" y="12"/>
                  </a:lnTo>
                  <a:lnTo>
                    <a:pt x="376021" y="2755"/>
                  </a:lnTo>
                  <a:lnTo>
                    <a:pt x="376021" y="6096"/>
                  </a:lnTo>
                  <a:lnTo>
                    <a:pt x="373837" y="1775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0" name="Google Shape;120;p1"/>
            <p:cNvSpPr/>
            <p:nvPr/>
          </p:nvSpPr>
          <p:spPr>
            <a:xfrm>
              <a:off x="198846" y="8454445"/>
              <a:ext cx="2957830" cy="729615"/>
            </a:xfrm>
            <a:custGeom>
              <a:avLst/>
              <a:gdLst/>
              <a:ahLst/>
              <a:cxnLst/>
              <a:rect l="l" t="t" r="r" b="b"/>
              <a:pathLst>
                <a:path w="2957830" h="729615" extrusionOk="0">
                  <a:moveTo>
                    <a:pt x="582206" y="55867"/>
                  </a:moveTo>
                  <a:lnTo>
                    <a:pt x="777303" y="55778"/>
                  </a:lnTo>
                  <a:lnTo>
                    <a:pt x="777290" y="0"/>
                  </a:lnTo>
                  <a:lnTo>
                    <a:pt x="582155" y="127"/>
                  </a:lnTo>
                  <a:lnTo>
                    <a:pt x="582206" y="55867"/>
                  </a:lnTo>
                  <a:close/>
                </a:path>
                <a:path w="2957830" h="729615" extrusionOk="0">
                  <a:moveTo>
                    <a:pt x="582231" y="127165"/>
                  </a:moveTo>
                  <a:lnTo>
                    <a:pt x="777367" y="127101"/>
                  </a:lnTo>
                  <a:lnTo>
                    <a:pt x="777303" y="71374"/>
                  </a:lnTo>
                  <a:lnTo>
                    <a:pt x="582231" y="71462"/>
                  </a:lnTo>
                  <a:lnTo>
                    <a:pt x="582231" y="127165"/>
                  </a:lnTo>
                  <a:close/>
                </a:path>
                <a:path w="2957830" h="729615" extrusionOk="0">
                  <a:moveTo>
                    <a:pt x="586092" y="71196"/>
                  </a:moveTo>
                  <a:lnTo>
                    <a:pt x="773468" y="71183"/>
                  </a:lnTo>
                  <a:lnTo>
                    <a:pt x="773468" y="57670"/>
                  </a:lnTo>
                  <a:lnTo>
                    <a:pt x="586066" y="57708"/>
                  </a:lnTo>
                  <a:lnTo>
                    <a:pt x="586092" y="71196"/>
                  </a:lnTo>
                  <a:close/>
                </a:path>
                <a:path w="2957830" h="729615" extrusionOk="0">
                  <a:moveTo>
                    <a:pt x="582244" y="197015"/>
                  </a:moveTo>
                  <a:lnTo>
                    <a:pt x="777341" y="196964"/>
                  </a:lnTo>
                  <a:lnTo>
                    <a:pt x="777379" y="141249"/>
                  </a:lnTo>
                  <a:lnTo>
                    <a:pt x="582244" y="141351"/>
                  </a:lnTo>
                  <a:lnTo>
                    <a:pt x="582244" y="197015"/>
                  </a:lnTo>
                  <a:close/>
                </a:path>
                <a:path w="2957830" h="729615" extrusionOk="0">
                  <a:moveTo>
                    <a:pt x="586105" y="141046"/>
                  </a:moveTo>
                  <a:lnTo>
                    <a:pt x="773518" y="140982"/>
                  </a:lnTo>
                  <a:lnTo>
                    <a:pt x="773518" y="127495"/>
                  </a:lnTo>
                  <a:lnTo>
                    <a:pt x="586117" y="127520"/>
                  </a:lnTo>
                  <a:lnTo>
                    <a:pt x="586105" y="141046"/>
                  </a:lnTo>
                  <a:close/>
                </a:path>
                <a:path w="2957830" h="729615" extrusionOk="0">
                  <a:moveTo>
                    <a:pt x="582295" y="266954"/>
                  </a:moveTo>
                  <a:lnTo>
                    <a:pt x="777405" y="266827"/>
                  </a:lnTo>
                  <a:lnTo>
                    <a:pt x="777405" y="211137"/>
                  </a:lnTo>
                  <a:lnTo>
                    <a:pt x="582295" y="211188"/>
                  </a:lnTo>
                  <a:lnTo>
                    <a:pt x="582295" y="266954"/>
                  </a:lnTo>
                  <a:close/>
                </a:path>
                <a:path w="2957830" h="729615" extrusionOk="0">
                  <a:moveTo>
                    <a:pt x="586105" y="210959"/>
                  </a:moveTo>
                  <a:lnTo>
                    <a:pt x="773544" y="210858"/>
                  </a:lnTo>
                  <a:lnTo>
                    <a:pt x="773531" y="197358"/>
                  </a:lnTo>
                  <a:lnTo>
                    <a:pt x="586105" y="197446"/>
                  </a:lnTo>
                  <a:lnTo>
                    <a:pt x="586105" y="210959"/>
                  </a:lnTo>
                  <a:close/>
                </a:path>
                <a:path w="2957830" h="729615" extrusionOk="0">
                  <a:moveTo>
                    <a:pt x="582295" y="336804"/>
                  </a:moveTo>
                  <a:lnTo>
                    <a:pt x="777443" y="336740"/>
                  </a:lnTo>
                  <a:lnTo>
                    <a:pt x="777405" y="280987"/>
                  </a:lnTo>
                  <a:lnTo>
                    <a:pt x="582295" y="281076"/>
                  </a:lnTo>
                  <a:lnTo>
                    <a:pt x="582295" y="336804"/>
                  </a:lnTo>
                  <a:close/>
                </a:path>
                <a:path w="2957830" h="729615" extrusionOk="0">
                  <a:moveTo>
                    <a:pt x="586181" y="280809"/>
                  </a:moveTo>
                  <a:lnTo>
                    <a:pt x="773557" y="280758"/>
                  </a:lnTo>
                  <a:lnTo>
                    <a:pt x="773518" y="267271"/>
                  </a:lnTo>
                  <a:lnTo>
                    <a:pt x="586117" y="267322"/>
                  </a:lnTo>
                  <a:lnTo>
                    <a:pt x="586181" y="280809"/>
                  </a:lnTo>
                  <a:close/>
                </a:path>
                <a:path w="2957830" h="729615" extrusionOk="0">
                  <a:moveTo>
                    <a:pt x="557834" y="729348"/>
                  </a:moveTo>
                  <a:lnTo>
                    <a:pt x="802284" y="729284"/>
                  </a:lnTo>
                  <a:lnTo>
                    <a:pt x="802106" y="336778"/>
                  </a:lnTo>
                  <a:lnTo>
                    <a:pt x="557631" y="336892"/>
                  </a:lnTo>
                  <a:lnTo>
                    <a:pt x="557834" y="729348"/>
                  </a:lnTo>
                  <a:close/>
                </a:path>
                <a:path w="2957830" h="729615" extrusionOk="0">
                  <a:moveTo>
                    <a:pt x="801560" y="354126"/>
                  </a:moveTo>
                  <a:lnTo>
                    <a:pt x="556577" y="354139"/>
                  </a:lnTo>
                </a:path>
                <a:path w="2957830" h="729615" extrusionOk="0">
                  <a:moveTo>
                    <a:pt x="801560" y="370484"/>
                  </a:moveTo>
                  <a:lnTo>
                    <a:pt x="556577" y="370547"/>
                  </a:lnTo>
                </a:path>
                <a:path w="2957830" h="729615" extrusionOk="0">
                  <a:moveTo>
                    <a:pt x="801585" y="386842"/>
                  </a:moveTo>
                  <a:lnTo>
                    <a:pt x="556577" y="386842"/>
                  </a:lnTo>
                </a:path>
                <a:path w="2957830" h="729615" extrusionOk="0">
                  <a:moveTo>
                    <a:pt x="801585" y="403161"/>
                  </a:moveTo>
                  <a:lnTo>
                    <a:pt x="556514" y="403326"/>
                  </a:lnTo>
                </a:path>
                <a:path w="2957830" h="729615" extrusionOk="0">
                  <a:moveTo>
                    <a:pt x="801611" y="419544"/>
                  </a:moveTo>
                  <a:lnTo>
                    <a:pt x="556526" y="419696"/>
                  </a:lnTo>
                </a:path>
                <a:path w="2957830" h="729615" extrusionOk="0">
                  <a:moveTo>
                    <a:pt x="801585" y="435889"/>
                  </a:moveTo>
                  <a:lnTo>
                    <a:pt x="556577" y="436016"/>
                  </a:lnTo>
                </a:path>
                <a:path w="2957830" h="729615" extrusionOk="0">
                  <a:moveTo>
                    <a:pt x="801611" y="452335"/>
                  </a:moveTo>
                  <a:lnTo>
                    <a:pt x="556526" y="452399"/>
                  </a:lnTo>
                </a:path>
                <a:path w="2957830" h="729615" extrusionOk="0">
                  <a:moveTo>
                    <a:pt x="801585" y="468706"/>
                  </a:moveTo>
                  <a:lnTo>
                    <a:pt x="556539" y="468769"/>
                  </a:lnTo>
                </a:path>
                <a:path w="2957830" h="729615" extrusionOk="0">
                  <a:moveTo>
                    <a:pt x="801649" y="485000"/>
                  </a:moveTo>
                  <a:lnTo>
                    <a:pt x="556602" y="485114"/>
                  </a:lnTo>
                </a:path>
                <a:path w="2957830" h="729615" extrusionOk="0">
                  <a:moveTo>
                    <a:pt x="801585" y="501434"/>
                  </a:moveTo>
                  <a:lnTo>
                    <a:pt x="556590" y="501434"/>
                  </a:lnTo>
                </a:path>
                <a:path w="2957830" h="729615" extrusionOk="0">
                  <a:moveTo>
                    <a:pt x="801585" y="517766"/>
                  </a:moveTo>
                  <a:lnTo>
                    <a:pt x="556590" y="517829"/>
                  </a:lnTo>
                </a:path>
                <a:path w="2957830" h="729615" extrusionOk="0">
                  <a:moveTo>
                    <a:pt x="801611" y="534187"/>
                  </a:moveTo>
                  <a:lnTo>
                    <a:pt x="556615" y="534200"/>
                  </a:lnTo>
                </a:path>
                <a:path w="2957830" h="729615" extrusionOk="0">
                  <a:moveTo>
                    <a:pt x="801662" y="550494"/>
                  </a:moveTo>
                  <a:lnTo>
                    <a:pt x="556590" y="550583"/>
                  </a:lnTo>
                </a:path>
                <a:path w="2957830" h="729615" extrusionOk="0">
                  <a:moveTo>
                    <a:pt x="801611" y="566851"/>
                  </a:moveTo>
                  <a:lnTo>
                    <a:pt x="556602" y="566978"/>
                  </a:lnTo>
                </a:path>
                <a:path w="2957830" h="729615" extrusionOk="0">
                  <a:moveTo>
                    <a:pt x="801662" y="583234"/>
                  </a:moveTo>
                  <a:lnTo>
                    <a:pt x="556590" y="583336"/>
                  </a:lnTo>
                </a:path>
                <a:path w="2957830" h="729615" extrusionOk="0">
                  <a:moveTo>
                    <a:pt x="801662" y="599605"/>
                  </a:moveTo>
                  <a:lnTo>
                    <a:pt x="556590" y="599706"/>
                  </a:lnTo>
                </a:path>
                <a:path w="2957830" h="729615" extrusionOk="0">
                  <a:moveTo>
                    <a:pt x="801662" y="615988"/>
                  </a:moveTo>
                  <a:lnTo>
                    <a:pt x="556590" y="616077"/>
                  </a:lnTo>
                </a:path>
                <a:path w="2957830" h="729615" extrusionOk="0">
                  <a:moveTo>
                    <a:pt x="801662" y="632333"/>
                  </a:moveTo>
                  <a:lnTo>
                    <a:pt x="556590" y="632460"/>
                  </a:lnTo>
                </a:path>
                <a:path w="2957830" h="729615" extrusionOk="0">
                  <a:moveTo>
                    <a:pt x="801674" y="648754"/>
                  </a:moveTo>
                  <a:lnTo>
                    <a:pt x="556602" y="648817"/>
                  </a:lnTo>
                </a:path>
                <a:path w="2957830" h="729615" extrusionOk="0">
                  <a:moveTo>
                    <a:pt x="801662" y="665124"/>
                  </a:moveTo>
                  <a:lnTo>
                    <a:pt x="556666" y="665187"/>
                  </a:lnTo>
                </a:path>
                <a:path w="2957830" h="729615" extrusionOk="0">
                  <a:moveTo>
                    <a:pt x="801662" y="681494"/>
                  </a:moveTo>
                  <a:lnTo>
                    <a:pt x="556666" y="681558"/>
                  </a:lnTo>
                </a:path>
                <a:path w="2957830" h="729615" extrusionOk="0">
                  <a:moveTo>
                    <a:pt x="801674" y="697839"/>
                  </a:moveTo>
                  <a:lnTo>
                    <a:pt x="556666" y="697953"/>
                  </a:lnTo>
                </a:path>
                <a:path w="2957830" h="729615" extrusionOk="0">
                  <a:moveTo>
                    <a:pt x="801700" y="714197"/>
                  </a:moveTo>
                  <a:lnTo>
                    <a:pt x="556653" y="714324"/>
                  </a:lnTo>
                </a:path>
                <a:path w="2957830" h="729615" extrusionOk="0">
                  <a:moveTo>
                    <a:pt x="2156714" y="729348"/>
                  </a:moveTo>
                  <a:lnTo>
                    <a:pt x="2401163" y="729284"/>
                  </a:lnTo>
                  <a:lnTo>
                    <a:pt x="2400985" y="336778"/>
                  </a:lnTo>
                  <a:lnTo>
                    <a:pt x="2156510" y="336892"/>
                  </a:lnTo>
                  <a:lnTo>
                    <a:pt x="2156714" y="729348"/>
                  </a:lnTo>
                  <a:close/>
                </a:path>
                <a:path w="2957830" h="729615" extrusionOk="0">
                  <a:moveTo>
                    <a:pt x="2400439" y="354126"/>
                  </a:moveTo>
                  <a:lnTo>
                    <a:pt x="2155456" y="354139"/>
                  </a:lnTo>
                </a:path>
                <a:path w="2957830" h="729615" extrusionOk="0">
                  <a:moveTo>
                    <a:pt x="2400439" y="370484"/>
                  </a:moveTo>
                  <a:lnTo>
                    <a:pt x="2155456" y="370547"/>
                  </a:lnTo>
                </a:path>
                <a:path w="2957830" h="729615" extrusionOk="0">
                  <a:moveTo>
                    <a:pt x="2400465" y="386842"/>
                  </a:moveTo>
                  <a:lnTo>
                    <a:pt x="2155469" y="386842"/>
                  </a:lnTo>
                </a:path>
                <a:path w="2957830" h="729615" extrusionOk="0">
                  <a:moveTo>
                    <a:pt x="2400465" y="403161"/>
                  </a:moveTo>
                  <a:lnTo>
                    <a:pt x="2155405" y="403326"/>
                  </a:lnTo>
                </a:path>
                <a:path w="2957830" h="729615" extrusionOk="0">
                  <a:moveTo>
                    <a:pt x="2400490" y="419544"/>
                  </a:moveTo>
                  <a:lnTo>
                    <a:pt x="2155405" y="419696"/>
                  </a:lnTo>
                </a:path>
                <a:path w="2957830" h="729615" extrusionOk="0">
                  <a:moveTo>
                    <a:pt x="2400465" y="435889"/>
                  </a:moveTo>
                  <a:lnTo>
                    <a:pt x="2155469" y="436016"/>
                  </a:lnTo>
                </a:path>
                <a:path w="2957830" h="729615" extrusionOk="0">
                  <a:moveTo>
                    <a:pt x="2400490" y="452335"/>
                  </a:moveTo>
                  <a:lnTo>
                    <a:pt x="2155405" y="452399"/>
                  </a:lnTo>
                </a:path>
                <a:path w="2957830" h="729615" extrusionOk="0">
                  <a:moveTo>
                    <a:pt x="2400465" y="468706"/>
                  </a:moveTo>
                  <a:lnTo>
                    <a:pt x="2155418" y="468769"/>
                  </a:lnTo>
                </a:path>
                <a:path w="2957830" h="729615" extrusionOk="0">
                  <a:moveTo>
                    <a:pt x="2400528" y="485000"/>
                  </a:moveTo>
                  <a:lnTo>
                    <a:pt x="2155482" y="485114"/>
                  </a:lnTo>
                </a:path>
                <a:path w="2957830" h="729615" extrusionOk="0">
                  <a:moveTo>
                    <a:pt x="2400465" y="501434"/>
                  </a:moveTo>
                  <a:lnTo>
                    <a:pt x="2155469" y="501434"/>
                  </a:lnTo>
                </a:path>
                <a:path w="2957830" h="729615" extrusionOk="0">
                  <a:moveTo>
                    <a:pt x="2400465" y="517766"/>
                  </a:moveTo>
                  <a:lnTo>
                    <a:pt x="2155469" y="517829"/>
                  </a:lnTo>
                </a:path>
                <a:path w="2957830" h="729615" extrusionOk="0">
                  <a:moveTo>
                    <a:pt x="2400490" y="534187"/>
                  </a:moveTo>
                  <a:lnTo>
                    <a:pt x="2155507" y="534200"/>
                  </a:lnTo>
                </a:path>
                <a:path w="2957830" h="729615" extrusionOk="0">
                  <a:moveTo>
                    <a:pt x="2400541" y="550494"/>
                  </a:moveTo>
                  <a:lnTo>
                    <a:pt x="2155482" y="550583"/>
                  </a:lnTo>
                </a:path>
                <a:path w="2957830" h="729615" extrusionOk="0">
                  <a:moveTo>
                    <a:pt x="2400490" y="566851"/>
                  </a:moveTo>
                  <a:lnTo>
                    <a:pt x="2155482" y="566978"/>
                  </a:lnTo>
                </a:path>
                <a:path w="2957830" h="729615" extrusionOk="0">
                  <a:moveTo>
                    <a:pt x="2400541" y="583234"/>
                  </a:moveTo>
                  <a:lnTo>
                    <a:pt x="2155482" y="583336"/>
                  </a:lnTo>
                </a:path>
                <a:path w="2957830" h="729615" extrusionOk="0">
                  <a:moveTo>
                    <a:pt x="2400541" y="599605"/>
                  </a:moveTo>
                  <a:lnTo>
                    <a:pt x="2155482" y="599706"/>
                  </a:lnTo>
                </a:path>
                <a:path w="2957830" h="729615" extrusionOk="0">
                  <a:moveTo>
                    <a:pt x="2400541" y="615988"/>
                  </a:moveTo>
                  <a:lnTo>
                    <a:pt x="2155482" y="616077"/>
                  </a:lnTo>
                </a:path>
                <a:path w="2957830" h="729615" extrusionOk="0">
                  <a:moveTo>
                    <a:pt x="2400541" y="632333"/>
                  </a:moveTo>
                  <a:lnTo>
                    <a:pt x="2155482" y="632460"/>
                  </a:lnTo>
                </a:path>
                <a:path w="2957830" h="729615" extrusionOk="0">
                  <a:moveTo>
                    <a:pt x="2400554" y="648754"/>
                  </a:moveTo>
                  <a:lnTo>
                    <a:pt x="2155494" y="648817"/>
                  </a:lnTo>
                </a:path>
                <a:path w="2957830" h="729615" extrusionOk="0">
                  <a:moveTo>
                    <a:pt x="2400541" y="665124"/>
                  </a:moveTo>
                  <a:lnTo>
                    <a:pt x="2155545" y="665187"/>
                  </a:lnTo>
                </a:path>
                <a:path w="2957830" h="729615" extrusionOk="0">
                  <a:moveTo>
                    <a:pt x="2400541" y="681494"/>
                  </a:moveTo>
                  <a:lnTo>
                    <a:pt x="2155545" y="681558"/>
                  </a:lnTo>
                </a:path>
                <a:path w="2957830" h="729615" extrusionOk="0">
                  <a:moveTo>
                    <a:pt x="2400554" y="697839"/>
                  </a:moveTo>
                  <a:lnTo>
                    <a:pt x="2155545" y="697953"/>
                  </a:lnTo>
                </a:path>
                <a:path w="2957830" h="729615" extrusionOk="0">
                  <a:moveTo>
                    <a:pt x="2400566" y="714197"/>
                  </a:moveTo>
                  <a:lnTo>
                    <a:pt x="2155532" y="714324"/>
                  </a:lnTo>
                </a:path>
                <a:path w="2957830" h="729615" extrusionOk="0">
                  <a:moveTo>
                    <a:pt x="2713380" y="729348"/>
                  </a:moveTo>
                  <a:lnTo>
                    <a:pt x="2957829" y="729284"/>
                  </a:lnTo>
                  <a:lnTo>
                    <a:pt x="2957652" y="336778"/>
                  </a:lnTo>
                  <a:lnTo>
                    <a:pt x="2713177" y="336892"/>
                  </a:lnTo>
                  <a:lnTo>
                    <a:pt x="2713380" y="729348"/>
                  </a:lnTo>
                  <a:close/>
                </a:path>
                <a:path w="2957830" h="729615" extrusionOk="0">
                  <a:moveTo>
                    <a:pt x="2957106" y="354126"/>
                  </a:moveTo>
                  <a:lnTo>
                    <a:pt x="2712123" y="354139"/>
                  </a:lnTo>
                </a:path>
                <a:path w="2957830" h="729615" extrusionOk="0">
                  <a:moveTo>
                    <a:pt x="2957106" y="370484"/>
                  </a:moveTo>
                  <a:lnTo>
                    <a:pt x="2712123" y="370547"/>
                  </a:lnTo>
                </a:path>
                <a:path w="2957830" h="729615" extrusionOk="0">
                  <a:moveTo>
                    <a:pt x="2957131" y="386842"/>
                  </a:moveTo>
                  <a:lnTo>
                    <a:pt x="2712123" y="386842"/>
                  </a:lnTo>
                </a:path>
                <a:path w="2957830" h="729615" extrusionOk="0">
                  <a:moveTo>
                    <a:pt x="2957131" y="403161"/>
                  </a:moveTo>
                  <a:lnTo>
                    <a:pt x="2712059" y="403326"/>
                  </a:lnTo>
                </a:path>
                <a:path w="2957830" h="729615" extrusionOk="0">
                  <a:moveTo>
                    <a:pt x="2957156" y="419544"/>
                  </a:moveTo>
                  <a:lnTo>
                    <a:pt x="2712072" y="419696"/>
                  </a:lnTo>
                </a:path>
                <a:path w="2957830" h="729615" extrusionOk="0">
                  <a:moveTo>
                    <a:pt x="2957131" y="435889"/>
                  </a:moveTo>
                  <a:lnTo>
                    <a:pt x="2712123" y="436016"/>
                  </a:lnTo>
                </a:path>
                <a:path w="2957830" h="729615" extrusionOk="0">
                  <a:moveTo>
                    <a:pt x="2957156" y="452335"/>
                  </a:moveTo>
                  <a:lnTo>
                    <a:pt x="2712072" y="452399"/>
                  </a:lnTo>
                </a:path>
                <a:path w="2957830" h="729615" extrusionOk="0">
                  <a:moveTo>
                    <a:pt x="2957131" y="468706"/>
                  </a:moveTo>
                  <a:lnTo>
                    <a:pt x="2712085" y="468769"/>
                  </a:lnTo>
                </a:path>
                <a:path w="2957830" h="729615" extrusionOk="0">
                  <a:moveTo>
                    <a:pt x="2957195" y="485000"/>
                  </a:moveTo>
                  <a:lnTo>
                    <a:pt x="2712148" y="485114"/>
                  </a:lnTo>
                </a:path>
                <a:path w="2957830" h="729615" extrusionOk="0">
                  <a:moveTo>
                    <a:pt x="2957131" y="501434"/>
                  </a:moveTo>
                  <a:lnTo>
                    <a:pt x="2712135" y="501434"/>
                  </a:lnTo>
                </a:path>
                <a:path w="2957830" h="729615" extrusionOk="0">
                  <a:moveTo>
                    <a:pt x="2957131" y="517766"/>
                  </a:moveTo>
                  <a:lnTo>
                    <a:pt x="2712135" y="517829"/>
                  </a:lnTo>
                </a:path>
                <a:path w="2957830" h="729615" extrusionOk="0">
                  <a:moveTo>
                    <a:pt x="2957156" y="534187"/>
                  </a:moveTo>
                  <a:lnTo>
                    <a:pt x="2712161" y="534200"/>
                  </a:lnTo>
                </a:path>
                <a:path w="2957830" h="729615" extrusionOk="0">
                  <a:moveTo>
                    <a:pt x="2957207" y="550494"/>
                  </a:moveTo>
                  <a:lnTo>
                    <a:pt x="2712135" y="550583"/>
                  </a:lnTo>
                </a:path>
                <a:path w="2957830" h="729615" extrusionOk="0">
                  <a:moveTo>
                    <a:pt x="2957156" y="566851"/>
                  </a:moveTo>
                  <a:lnTo>
                    <a:pt x="2712148" y="566978"/>
                  </a:lnTo>
                </a:path>
                <a:path w="2957830" h="729615" extrusionOk="0">
                  <a:moveTo>
                    <a:pt x="2957207" y="583234"/>
                  </a:moveTo>
                  <a:lnTo>
                    <a:pt x="2712135" y="583336"/>
                  </a:lnTo>
                </a:path>
                <a:path w="2957830" h="729615" extrusionOk="0">
                  <a:moveTo>
                    <a:pt x="2957207" y="599605"/>
                  </a:moveTo>
                  <a:lnTo>
                    <a:pt x="2712135" y="599706"/>
                  </a:lnTo>
                </a:path>
                <a:path w="2957830" h="729615" extrusionOk="0">
                  <a:moveTo>
                    <a:pt x="2957207" y="615988"/>
                  </a:moveTo>
                  <a:lnTo>
                    <a:pt x="2712135" y="616077"/>
                  </a:lnTo>
                </a:path>
                <a:path w="2957830" h="729615" extrusionOk="0">
                  <a:moveTo>
                    <a:pt x="2957207" y="632333"/>
                  </a:moveTo>
                  <a:lnTo>
                    <a:pt x="2712135" y="632460"/>
                  </a:lnTo>
                </a:path>
                <a:path w="2957830" h="729615" extrusionOk="0">
                  <a:moveTo>
                    <a:pt x="2957220" y="648754"/>
                  </a:moveTo>
                  <a:lnTo>
                    <a:pt x="2712161" y="648817"/>
                  </a:lnTo>
                </a:path>
                <a:path w="2957830" h="729615" extrusionOk="0">
                  <a:moveTo>
                    <a:pt x="2957207" y="665124"/>
                  </a:moveTo>
                  <a:lnTo>
                    <a:pt x="2712199" y="665187"/>
                  </a:lnTo>
                </a:path>
                <a:path w="2957830" h="729615" extrusionOk="0">
                  <a:moveTo>
                    <a:pt x="2957207" y="681494"/>
                  </a:moveTo>
                  <a:lnTo>
                    <a:pt x="2712199" y="681558"/>
                  </a:lnTo>
                </a:path>
                <a:path w="2957830" h="729615" extrusionOk="0">
                  <a:moveTo>
                    <a:pt x="2957220" y="697839"/>
                  </a:moveTo>
                  <a:lnTo>
                    <a:pt x="2712212" y="697953"/>
                  </a:lnTo>
                </a:path>
                <a:path w="2957830" h="729615" extrusionOk="0">
                  <a:moveTo>
                    <a:pt x="2957233" y="714197"/>
                  </a:moveTo>
                  <a:lnTo>
                    <a:pt x="2712186" y="714324"/>
                  </a:lnTo>
                </a:path>
                <a:path w="2957830" h="729615" extrusionOk="0">
                  <a:moveTo>
                    <a:pt x="2180793" y="55232"/>
                  </a:moveTo>
                  <a:lnTo>
                    <a:pt x="2375890" y="55143"/>
                  </a:lnTo>
                  <a:lnTo>
                    <a:pt x="2375890" y="1955"/>
                  </a:lnTo>
                  <a:lnTo>
                    <a:pt x="2180793" y="2057"/>
                  </a:lnTo>
                  <a:lnTo>
                    <a:pt x="2180793" y="55232"/>
                  </a:lnTo>
                  <a:close/>
                </a:path>
                <a:path w="2957830" h="729615" extrusionOk="0">
                  <a:moveTo>
                    <a:pt x="2180856" y="126568"/>
                  </a:moveTo>
                  <a:lnTo>
                    <a:pt x="2375903" y="126504"/>
                  </a:lnTo>
                  <a:lnTo>
                    <a:pt x="2375903" y="70751"/>
                  </a:lnTo>
                  <a:lnTo>
                    <a:pt x="2180831" y="70840"/>
                  </a:lnTo>
                  <a:lnTo>
                    <a:pt x="2180856" y="126568"/>
                  </a:lnTo>
                  <a:close/>
                </a:path>
                <a:path w="2957830" h="729615" extrusionOk="0">
                  <a:moveTo>
                    <a:pt x="2184654" y="70586"/>
                  </a:moveTo>
                  <a:lnTo>
                    <a:pt x="2372055" y="70535"/>
                  </a:lnTo>
                  <a:lnTo>
                    <a:pt x="2372042" y="57010"/>
                  </a:lnTo>
                  <a:lnTo>
                    <a:pt x="2184628" y="57073"/>
                  </a:lnTo>
                  <a:lnTo>
                    <a:pt x="2184654" y="70586"/>
                  </a:lnTo>
                  <a:close/>
                </a:path>
                <a:path w="2957830" h="729615" extrusionOk="0">
                  <a:moveTo>
                    <a:pt x="2180856" y="196418"/>
                  </a:moveTo>
                  <a:lnTo>
                    <a:pt x="2375966" y="196316"/>
                  </a:lnTo>
                  <a:lnTo>
                    <a:pt x="2375928" y="140601"/>
                  </a:lnTo>
                  <a:lnTo>
                    <a:pt x="2180869" y="140754"/>
                  </a:lnTo>
                  <a:lnTo>
                    <a:pt x="2180856" y="196418"/>
                  </a:lnTo>
                  <a:close/>
                </a:path>
                <a:path w="2957830" h="729615" extrusionOk="0">
                  <a:moveTo>
                    <a:pt x="2184704" y="140398"/>
                  </a:moveTo>
                  <a:lnTo>
                    <a:pt x="2372118" y="140385"/>
                  </a:lnTo>
                  <a:lnTo>
                    <a:pt x="2372055" y="126873"/>
                  </a:lnTo>
                  <a:lnTo>
                    <a:pt x="2184704" y="126974"/>
                  </a:lnTo>
                  <a:lnTo>
                    <a:pt x="2184704" y="140398"/>
                  </a:lnTo>
                  <a:close/>
                </a:path>
                <a:path w="2957830" h="729615" extrusionOk="0">
                  <a:moveTo>
                    <a:pt x="2180920" y="266306"/>
                  </a:moveTo>
                  <a:lnTo>
                    <a:pt x="2375966" y="266217"/>
                  </a:lnTo>
                  <a:lnTo>
                    <a:pt x="2375966" y="210527"/>
                  </a:lnTo>
                  <a:lnTo>
                    <a:pt x="2180882" y="210591"/>
                  </a:lnTo>
                  <a:lnTo>
                    <a:pt x="2180920" y="266306"/>
                  </a:lnTo>
                  <a:close/>
                </a:path>
                <a:path w="2957830" h="729615" extrusionOk="0">
                  <a:moveTo>
                    <a:pt x="2184704" y="210261"/>
                  </a:moveTo>
                  <a:lnTo>
                    <a:pt x="2372118" y="210261"/>
                  </a:lnTo>
                  <a:lnTo>
                    <a:pt x="2372118" y="196773"/>
                  </a:lnTo>
                  <a:lnTo>
                    <a:pt x="2184742" y="196811"/>
                  </a:lnTo>
                  <a:lnTo>
                    <a:pt x="2184704" y="210261"/>
                  </a:lnTo>
                  <a:close/>
                </a:path>
                <a:path w="2957830" h="729615" extrusionOk="0">
                  <a:moveTo>
                    <a:pt x="2180920" y="336207"/>
                  </a:moveTo>
                  <a:lnTo>
                    <a:pt x="2376017" y="336080"/>
                  </a:lnTo>
                  <a:lnTo>
                    <a:pt x="2375966" y="280365"/>
                  </a:lnTo>
                  <a:lnTo>
                    <a:pt x="2180920" y="280454"/>
                  </a:lnTo>
                  <a:lnTo>
                    <a:pt x="2180920" y="336207"/>
                  </a:lnTo>
                  <a:close/>
                </a:path>
                <a:path w="2957830" h="729615" extrusionOk="0">
                  <a:moveTo>
                    <a:pt x="2184768" y="280149"/>
                  </a:moveTo>
                  <a:lnTo>
                    <a:pt x="2372182" y="280123"/>
                  </a:lnTo>
                  <a:lnTo>
                    <a:pt x="2372118" y="266611"/>
                  </a:lnTo>
                  <a:lnTo>
                    <a:pt x="2184704" y="266687"/>
                  </a:lnTo>
                  <a:lnTo>
                    <a:pt x="2184768" y="280149"/>
                  </a:lnTo>
                  <a:close/>
                </a:path>
                <a:path w="2957830" h="729615" extrusionOk="0">
                  <a:moveTo>
                    <a:pt x="2737916" y="54991"/>
                  </a:moveTo>
                  <a:lnTo>
                    <a:pt x="2933014" y="54940"/>
                  </a:lnTo>
                  <a:lnTo>
                    <a:pt x="2932976" y="1739"/>
                  </a:lnTo>
                  <a:lnTo>
                    <a:pt x="2737891" y="1816"/>
                  </a:lnTo>
                  <a:lnTo>
                    <a:pt x="2737916" y="54991"/>
                  </a:lnTo>
                  <a:close/>
                </a:path>
                <a:path w="2957830" h="729615" extrusionOk="0">
                  <a:moveTo>
                    <a:pt x="2737916" y="126301"/>
                  </a:moveTo>
                  <a:lnTo>
                    <a:pt x="2933039" y="126263"/>
                  </a:lnTo>
                  <a:lnTo>
                    <a:pt x="2933039" y="70535"/>
                  </a:lnTo>
                  <a:lnTo>
                    <a:pt x="2737916" y="70586"/>
                  </a:lnTo>
                  <a:lnTo>
                    <a:pt x="2737916" y="126301"/>
                  </a:lnTo>
                  <a:close/>
                </a:path>
                <a:path w="2957830" h="729615" extrusionOk="0">
                  <a:moveTo>
                    <a:pt x="2741777" y="70383"/>
                  </a:moveTo>
                  <a:lnTo>
                    <a:pt x="2929166" y="70281"/>
                  </a:lnTo>
                  <a:lnTo>
                    <a:pt x="2929166" y="56781"/>
                  </a:lnTo>
                  <a:lnTo>
                    <a:pt x="2741764" y="56845"/>
                  </a:lnTo>
                  <a:lnTo>
                    <a:pt x="2741777" y="70383"/>
                  </a:lnTo>
                  <a:close/>
                </a:path>
                <a:path w="2957830" h="729615" extrusionOk="0">
                  <a:moveTo>
                    <a:pt x="2737929" y="196176"/>
                  </a:moveTo>
                  <a:lnTo>
                    <a:pt x="2933077" y="196113"/>
                  </a:lnTo>
                  <a:lnTo>
                    <a:pt x="2933077" y="140398"/>
                  </a:lnTo>
                  <a:lnTo>
                    <a:pt x="2737929" y="140462"/>
                  </a:lnTo>
                  <a:lnTo>
                    <a:pt x="2737929" y="196176"/>
                  </a:lnTo>
                  <a:close/>
                </a:path>
                <a:path w="2957830" h="729615" extrusionOk="0">
                  <a:moveTo>
                    <a:pt x="2741764" y="140182"/>
                  </a:moveTo>
                  <a:lnTo>
                    <a:pt x="2929229" y="140169"/>
                  </a:lnTo>
                  <a:lnTo>
                    <a:pt x="2929191" y="126631"/>
                  </a:lnTo>
                  <a:lnTo>
                    <a:pt x="2741777" y="126733"/>
                  </a:lnTo>
                  <a:lnTo>
                    <a:pt x="2741764" y="140182"/>
                  </a:lnTo>
                  <a:close/>
                </a:path>
                <a:path w="2957830" h="729615" extrusionOk="0">
                  <a:moveTo>
                    <a:pt x="2738005" y="266090"/>
                  </a:moveTo>
                  <a:lnTo>
                    <a:pt x="2933128" y="266026"/>
                  </a:lnTo>
                  <a:lnTo>
                    <a:pt x="2933065" y="210261"/>
                  </a:lnTo>
                  <a:lnTo>
                    <a:pt x="2737929" y="210362"/>
                  </a:lnTo>
                  <a:lnTo>
                    <a:pt x="2738005" y="266090"/>
                  </a:lnTo>
                  <a:close/>
                </a:path>
                <a:path w="2957830" h="729615" extrusionOk="0">
                  <a:moveTo>
                    <a:pt x="2741891" y="210108"/>
                  </a:moveTo>
                  <a:lnTo>
                    <a:pt x="2929204" y="209981"/>
                  </a:lnTo>
                  <a:lnTo>
                    <a:pt x="2929204" y="196494"/>
                  </a:lnTo>
                  <a:lnTo>
                    <a:pt x="2741841" y="196608"/>
                  </a:lnTo>
                  <a:lnTo>
                    <a:pt x="2741891" y="210108"/>
                  </a:lnTo>
                  <a:close/>
                </a:path>
                <a:path w="2957830" h="729615" extrusionOk="0">
                  <a:moveTo>
                    <a:pt x="2738031" y="335953"/>
                  </a:moveTo>
                  <a:lnTo>
                    <a:pt x="2933128" y="335889"/>
                  </a:lnTo>
                  <a:lnTo>
                    <a:pt x="2933128" y="280149"/>
                  </a:lnTo>
                  <a:lnTo>
                    <a:pt x="2738018" y="280212"/>
                  </a:lnTo>
                  <a:lnTo>
                    <a:pt x="2738031" y="335953"/>
                  </a:lnTo>
                  <a:close/>
                </a:path>
                <a:path w="2957830" h="729615" extrusionOk="0">
                  <a:moveTo>
                    <a:pt x="2741891" y="279971"/>
                  </a:moveTo>
                  <a:lnTo>
                    <a:pt x="2929254" y="279908"/>
                  </a:lnTo>
                  <a:lnTo>
                    <a:pt x="2929216" y="266446"/>
                  </a:lnTo>
                  <a:lnTo>
                    <a:pt x="2741891" y="266522"/>
                  </a:lnTo>
                  <a:lnTo>
                    <a:pt x="2741891" y="279971"/>
                  </a:lnTo>
                  <a:close/>
                </a:path>
                <a:path w="2957830" h="729615" extrusionOk="0">
                  <a:moveTo>
                    <a:pt x="25654" y="56045"/>
                  </a:moveTo>
                  <a:lnTo>
                    <a:pt x="220789" y="56019"/>
                  </a:lnTo>
                  <a:lnTo>
                    <a:pt x="220751" y="279"/>
                  </a:lnTo>
                  <a:lnTo>
                    <a:pt x="25641" y="330"/>
                  </a:lnTo>
                  <a:lnTo>
                    <a:pt x="25654" y="56045"/>
                  </a:lnTo>
                  <a:close/>
                </a:path>
                <a:path w="2957830" h="729615" extrusionOk="0">
                  <a:moveTo>
                    <a:pt x="25730" y="127393"/>
                  </a:moveTo>
                  <a:lnTo>
                    <a:pt x="220802" y="127292"/>
                  </a:lnTo>
                  <a:lnTo>
                    <a:pt x="220802" y="71577"/>
                  </a:lnTo>
                  <a:lnTo>
                    <a:pt x="25679" y="71691"/>
                  </a:lnTo>
                  <a:lnTo>
                    <a:pt x="25730" y="127393"/>
                  </a:lnTo>
                  <a:close/>
                </a:path>
                <a:path w="2957830" h="729615" extrusionOk="0">
                  <a:moveTo>
                    <a:pt x="29578" y="71424"/>
                  </a:moveTo>
                  <a:lnTo>
                    <a:pt x="216954" y="71335"/>
                  </a:lnTo>
                  <a:lnTo>
                    <a:pt x="216954" y="57899"/>
                  </a:lnTo>
                  <a:lnTo>
                    <a:pt x="29527" y="57899"/>
                  </a:lnTo>
                  <a:lnTo>
                    <a:pt x="29578" y="71424"/>
                  </a:lnTo>
                  <a:close/>
                </a:path>
                <a:path w="2957830" h="729615" extrusionOk="0">
                  <a:moveTo>
                    <a:pt x="25730" y="197294"/>
                  </a:moveTo>
                  <a:lnTo>
                    <a:pt x="220802" y="197167"/>
                  </a:lnTo>
                  <a:lnTo>
                    <a:pt x="220853" y="141452"/>
                  </a:lnTo>
                  <a:lnTo>
                    <a:pt x="25742" y="141516"/>
                  </a:lnTo>
                  <a:lnTo>
                    <a:pt x="25730" y="197294"/>
                  </a:lnTo>
                  <a:close/>
                </a:path>
                <a:path w="2957830" h="729615" extrusionOk="0">
                  <a:moveTo>
                    <a:pt x="29603" y="141274"/>
                  </a:moveTo>
                  <a:lnTo>
                    <a:pt x="217017" y="141185"/>
                  </a:lnTo>
                  <a:lnTo>
                    <a:pt x="217017" y="127698"/>
                  </a:lnTo>
                  <a:lnTo>
                    <a:pt x="29578" y="127762"/>
                  </a:lnTo>
                  <a:lnTo>
                    <a:pt x="29603" y="141274"/>
                  </a:lnTo>
                  <a:close/>
                </a:path>
                <a:path w="2957830" h="729615" extrusionOk="0">
                  <a:moveTo>
                    <a:pt x="25781" y="267157"/>
                  </a:moveTo>
                  <a:lnTo>
                    <a:pt x="220878" y="267030"/>
                  </a:lnTo>
                  <a:lnTo>
                    <a:pt x="220853" y="211315"/>
                  </a:lnTo>
                  <a:lnTo>
                    <a:pt x="25781" y="211404"/>
                  </a:lnTo>
                  <a:lnTo>
                    <a:pt x="25781" y="267157"/>
                  </a:lnTo>
                  <a:close/>
                </a:path>
                <a:path w="2957830" h="729615" extrusionOk="0">
                  <a:moveTo>
                    <a:pt x="29603" y="211188"/>
                  </a:moveTo>
                  <a:lnTo>
                    <a:pt x="217017" y="211086"/>
                  </a:lnTo>
                  <a:lnTo>
                    <a:pt x="217017" y="197561"/>
                  </a:lnTo>
                  <a:lnTo>
                    <a:pt x="29603" y="197688"/>
                  </a:lnTo>
                  <a:lnTo>
                    <a:pt x="29603" y="211188"/>
                  </a:lnTo>
                  <a:close/>
                </a:path>
                <a:path w="2957830" h="729615" extrusionOk="0">
                  <a:moveTo>
                    <a:pt x="25806" y="337032"/>
                  </a:moveTo>
                  <a:lnTo>
                    <a:pt x="220903" y="336931"/>
                  </a:lnTo>
                  <a:lnTo>
                    <a:pt x="220903" y="281216"/>
                  </a:lnTo>
                  <a:lnTo>
                    <a:pt x="25806" y="281305"/>
                  </a:lnTo>
                  <a:lnTo>
                    <a:pt x="25806" y="337032"/>
                  </a:lnTo>
                  <a:close/>
                </a:path>
                <a:path w="2957830" h="729615" extrusionOk="0">
                  <a:moveTo>
                    <a:pt x="29616" y="281025"/>
                  </a:moveTo>
                  <a:lnTo>
                    <a:pt x="217030" y="280962"/>
                  </a:lnTo>
                  <a:lnTo>
                    <a:pt x="217030" y="267474"/>
                  </a:lnTo>
                  <a:lnTo>
                    <a:pt x="29616" y="267538"/>
                  </a:lnTo>
                  <a:lnTo>
                    <a:pt x="29616" y="281025"/>
                  </a:lnTo>
                  <a:close/>
                </a:path>
                <a:path w="2957830" h="729615" extrusionOk="0">
                  <a:moveTo>
                    <a:pt x="1244" y="729576"/>
                  </a:moveTo>
                  <a:lnTo>
                    <a:pt x="245719" y="729462"/>
                  </a:lnTo>
                  <a:lnTo>
                    <a:pt x="245554" y="336981"/>
                  </a:lnTo>
                  <a:lnTo>
                    <a:pt x="1117" y="337083"/>
                  </a:lnTo>
                  <a:lnTo>
                    <a:pt x="1244" y="729576"/>
                  </a:lnTo>
                  <a:close/>
                </a:path>
                <a:path w="2957830" h="729615" extrusionOk="0">
                  <a:moveTo>
                    <a:pt x="245059" y="354279"/>
                  </a:moveTo>
                  <a:lnTo>
                    <a:pt x="0" y="354368"/>
                  </a:lnTo>
                </a:path>
                <a:path w="2957830" h="729615" extrusionOk="0">
                  <a:moveTo>
                    <a:pt x="245071" y="370649"/>
                  </a:moveTo>
                  <a:lnTo>
                    <a:pt x="0" y="370801"/>
                  </a:lnTo>
                </a:path>
                <a:path w="2957830" h="729615" extrusionOk="0">
                  <a:moveTo>
                    <a:pt x="245071" y="386981"/>
                  </a:moveTo>
                  <a:lnTo>
                    <a:pt x="0" y="387146"/>
                  </a:lnTo>
                </a:path>
                <a:path w="2957830" h="729615" extrusionOk="0">
                  <a:moveTo>
                    <a:pt x="245059" y="403390"/>
                  </a:moveTo>
                  <a:lnTo>
                    <a:pt x="12" y="403517"/>
                  </a:lnTo>
                </a:path>
                <a:path w="2957830" h="729615" extrusionOk="0">
                  <a:moveTo>
                    <a:pt x="245059" y="419747"/>
                  </a:moveTo>
                  <a:lnTo>
                    <a:pt x="0" y="419874"/>
                  </a:lnTo>
                </a:path>
                <a:path w="2957830" h="729615" extrusionOk="0">
                  <a:moveTo>
                    <a:pt x="245059" y="436105"/>
                  </a:moveTo>
                  <a:lnTo>
                    <a:pt x="0" y="436232"/>
                  </a:lnTo>
                </a:path>
                <a:path w="2957830" h="729615" extrusionOk="0">
                  <a:moveTo>
                    <a:pt x="245059" y="452551"/>
                  </a:moveTo>
                  <a:lnTo>
                    <a:pt x="12" y="452653"/>
                  </a:lnTo>
                </a:path>
                <a:path w="2957830" h="729615" extrusionOk="0">
                  <a:moveTo>
                    <a:pt x="245059" y="468871"/>
                  </a:moveTo>
                  <a:lnTo>
                    <a:pt x="12" y="468934"/>
                  </a:lnTo>
                </a:path>
                <a:path w="2957830" h="729615" extrusionOk="0">
                  <a:moveTo>
                    <a:pt x="245059" y="485241"/>
                  </a:moveTo>
                  <a:lnTo>
                    <a:pt x="12" y="485305"/>
                  </a:lnTo>
                </a:path>
                <a:path w="2957830" h="729615" extrusionOk="0">
                  <a:moveTo>
                    <a:pt x="245071" y="501624"/>
                  </a:moveTo>
                  <a:lnTo>
                    <a:pt x="63" y="501637"/>
                  </a:lnTo>
                </a:path>
                <a:path w="2957830" h="729615" extrusionOk="0">
                  <a:moveTo>
                    <a:pt x="245084" y="517982"/>
                  </a:moveTo>
                  <a:lnTo>
                    <a:pt x="50" y="518045"/>
                  </a:lnTo>
                </a:path>
                <a:path w="2957830" h="729615" extrusionOk="0">
                  <a:moveTo>
                    <a:pt x="245084" y="534377"/>
                  </a:moveTo>
                  <a:lnTo>
                    <a:pt x="12" y="534441"/>
                  </a:lnTo>
                </a:path>
                <a:path w="2957830" h="729615" extrusionOk="0">
                  <a:moveTo>
                    <a:pt x="245071" y="550748"/>
                  </a:moveTo>
                  <a:lnTo>
                    <a:pt x="63" y="550811"/>
                  </a:lnTo>
                </a:path>
                <a:path w="2957830" h="729615" extrusionOk="0">
                  <a:moveTo>
                    <a:pt x="245071" y="567080"/>
                  </a:moveTo>
                  <a:lnTo>
                    <a:pt x="76" y="567194"/>
                  </a:lnTo>
                </a:path>
                <a:path w="2957830" h="729615" extrusionOk="0">
                  <a:moveTo>
                    <a:pt x="245084" y="583450"/>
                  </a:moveTo>
                  <a:lnTo>
                    <a:pt x="50" y="583603"/>
                  </a:lnTo>
                </a:path>
                <a:path w="2957830" h="729615" extrusionOk="0">
                  <a:moveTo>
                    <a:pt x="245084" y="599833"/>
                  </a:moveTo>
                  <a:lnTo>
                    <a:pt x="50" y="599960"/>
                  </a:lnTo>
                </a:path>
                <a:path w="2957830" h="729615" extrusionOk="0">
                  <a:moveTo>
                    <a:pt x="245110" y="616153"/>
                  </a:moveTo>
                  <a:lnTo>
                    <a:pt x="76" y="616318"/>
                  </a:lnTo>
                </a:path>
                <a:path w="2957830" h="729615" extrusionOk="0">
                  <a:moveTo>
                    <a:pt x="245148" y="632587"/>
                  </a:moveTo>
                  <a:lnTo>
                    <a:pt x="76" y="632650"/>
                  </a:lnTo>
                </a:path>
                <a:path w="2957830" h="729615" extrusionOk="0">
                  <a:moveTo>
                    <a:pt x="245135" y="648931"/>
                  </a:moveTo>
                  <a:lnTo>
                    <a:pt x="88" y="649020"/>
                  </a:lnTo>
                </a:path>
                <a:path w="2957830" h="729615" extrusionOk="0">
                  <a:moveTo>
                    <a:pt x="245148" y="665340"/>
                  </a:moveTo>
                  <a:lnTo>
                    <a:pt x="76" y="665403"/>
                  </a:lnTo>
                </a:path>
                <a:path w="2957830" h="729615" extrusionOk="0">
                  <a:moveTo>
                    <a:pt x="245160" y="681659"/>
                  </a:moveTo>
                  <a:lnTo>
                    <a:pt x="88" y="681786"/>
                  </a:lnTo>
                </a:path>
                <a:path w="2957830" h="729615" extrusionOk="0">
                  <a:moveTo>
                    <a:pt x="245160" y="698030"/>
                  </a:moveTo>
                  <a:lnTo>
                    <a:pt x="88" y="698157"/>
                  </a:lnTo>
                </a:path>
                <a:path w="2957830" h="729615" extrusionOk="0">
                  <a:moveTo>
                    <a:pt x="245148" y="714413"/>
                  </a:moveTo>
                  <a:lnTo>
                    <a:pt x="76" y="71454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1" name="Google Shape;121;p1"/>
            <p:cNvSpPr/>
            <p:nvPr/>
          </p:nvSpPr>
          <p:spPr>
            <a:xfrm>
              <a:off x="1133138" y="7491667"/>
              <a:ext cx="80010" cy="269875"/>
            </a:xfrm>
            <a:custGeom>
              <a:avLst/>
              <a:gdLst/>
              <a:ahLst/>
              <a:cxnLst/>
              <a:rect l="l" t="t" r="r" b="b"/>
              <a:pathLst>
                <a:path w="80009" h="269875" extrusionOk="0">
                  <a:moveTo>
                    <a:pt x="47802" y="7061"/>
                  </a:moveTo>
                  <a:lnTo>
                    <a:pt x="47904" y="269709"/>
                  </a:lnTo>
                  <a:lnTo>
                    <a:pt x="33032" y="269709"/>
                  </a:lnTo>
                  <a:lnTo>
                    <a:pt x="32880" y="11557"/>
                  </a:lnTo>
                </a:path>
                <a:path w="80009" h="269875" extrusionOk="0">
                  <a:moveTo>
                    <a:pt x="0" y="114122"/>
                  </a:moveTo>
                  <a:lnTo>
                    <a:pt x="32765" y="114122"/>
                  </a:lnTo>
                </a:path>
                <a:path w="80009" h="269875" extrusionOk="0">
                  <a:moveTo>
                    <a:pt x="32753" y="79768"/>
                  </a:moveTo>
                  <a:lnTo>
                    <a:pt x="190" y="79768"/>
                  </a:lnTo>
                </a:path>
                <a:path w="80009" h="269875" extrusionOk="0">
                  <a:moveTo>
                    <a:pt x="76822" y="79413"/>
                  </a:moveTo>
                  <a:lnTo>
                    <a:pt x="76758" y="787"/>
                  </a:lnTo>
                </a:path>
                <a:path w="80009" h="269875" extrusionOk="0">
                  <a:moveTo>
                    <a:pt x="76885" y="269824"/>
                  </a:moveTo>
                  <a:lnTo>
                    <a:pt x="76822" y="114122"/>
                  </a:lnTo>
                </a:path>
                <a:path w="80009" h="269875" extrusionOk="0">
                  <a:moveTo>
                    <a:pt x="79578" y="113931"/>
                  </a:moveTo>
                  <a:lnTo>
                    <a:pt x="79641" y="269875"/>
                  </a:lnTo>
                </a:path>
                <a:path w="80009" h="269875" extrusionOk="0">
                  <a:moveTo>
                    <a:pt x="79514" y="0"/>
                  </a:moveTo>
                  <a:lnTo>
                    <a:pt x="79565" y="79616"/>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2" name="Google Shape;122;p1"/>
            <p:cNvSpPr/>
            <p:nvPr/>
          </p:nvSpPr>
          <p:spPr>
            <a:xfrm>
              <a:off x="1129228" y="7989812"/>
              <a:ext cx="209550" cy="821690"/>
            </a:xfrm>
            <a:custGeom>
              <a:avLst/>
              <a:gdLst/>
              <a:ahLst/>
              <a:cxnLst/>
              <a:rect l="l" t="t" r="r" b="b"/>
              <a:pathLst>
                <a:path w="209550" h="821690" extrusionOk="0">
                  <a:moveTo>
                    <a:pt x="161645" y="6451"/>
                  </a:moveTo>
                  <a:lnTo>
                    <a:pt x="201866" y="6451"/>
                  </a:lnTo>
                  <a:lnTo>
                    <a:pt x="202056" y="324040"/>
                  </a:lnTo>
                </a:path>
                <a:path w="209550" h="821690" extrusionOk="0">
                  <a:moveTo>
                    <a:pt x="64134" y="6502"/>
                  </a:moveTo>
                  <a:lnTo>
                    <a:pt x="146621" y="6502"/>
                  </a:lnTo>
                </a:path>
                <a:path w="209550" h="821690" extrusionOk="0">
                  <a:moveTo>
                    <a:pt x="7035" y="324040"/>
                  </a:moveTo>
                  <a:lnTo>
                    <a:pt x="6934" y="6502"/>
                  </a:lnTo>
                  <a:lnTo>
                    <a:pt x="49212" y="6502"/>
                  </a:lnTo>
                </a:path>
                <a:path w="209550" h="821690" extrusionOk="0">
                  <a:moveTo>
                    <a:pt x="208991" y="349046"/>
                  </a:moveTo>
                  <a:lnTo>
                    <a:pt x="208826" y="0"/>
                  </a:lnTo>
                  <a:lnTo>
                    <a:pt x="0" y="101"/>
                  </a:lnTo>
                  <a:lnTo>
                    <a:pt x="126" y="349173"/>
                  </a:lnTo>
                  <a:lnTo>
                    <a:pt x="208991" y="349046"/>
                  </a:lnTo>
                  <a:close/>
                </a:path>
                <a:path w="209550" h="821690" extrusionOk="0">
                  <a:moveTo>
                    <a:pt x="162420" y="324040"/>
                  </a:moveTo>
                  <a:lnTo>
                    <a:pt x="162293" y="6146"/>
                  </a:lnTo>
                </a:path>
                <a:path w="209550" h="821690" extrusionOk="0">
                  <a:moveTo>
                    <a:pt x="145897" y="6146"/>
                  </a:moveTo>
                  <a:lnTo>
                    <a:pt x="146024" y="324040"/>
                  </a:lnTo>
                </a:path>
                <a:path w="209550" h="821690" extrusionOk="0">
                  <a:moveTo>
                    <a:pt x="64947" y="324091"/>
                  </a:moveTo>
                  <a:lnTo>
                    <a:pt x="64846" y="6184"/>
                  </a:lnTo>
                </a:path>
                <a:path w="209550" h="821690" extrusionOk="0">
                  <a:moveTo>
                    <a:pt x="48475" y="6197"/>
                  </a:moveTo>
                  <a:lnTo>
                    <a:pt x="48666" y="324091"/>
                  </a:lnTo>
                </a:path>
                <a:path w="209550" h="821690" extrusionOk="0">
                  <a:moveTo>
                    <a:pt x="122440" y="323062"/>
                  </a:moveTo>
                  <a:lnTo>
                    <a:pt x="124142" y="323062"/>
                  </a:lnTo>
                  <a:lnTo>
                    <a:pt x="124028" y="6172"/>
                  </a:lnTo>
                  <a:lnTo>
                    <a:pt x="122326" y="6134"/>
                  </a:lnTo>
                  <a:lnTo>
                    <a:pt x="122440" y="323062"/>
                  </a:lnTo>
                  <a:close/>
                </a:path>
                <a:path w="209550" h="821690" extrusionOk="0">
                  <a:moveTo>
                    <a:pt x="84747" y="80403"/>
                  </a:moveTo>
                  <a:lnTo>
                    <a:pt x="65087" y="80378"/>
                  </a:lnTo>
                </a:path>
                <a:path w="209550" h="821690" extrusionOk="0">
                  <a:moveTo>
                    <a:pt x="122173" y="80378"/>
                  </a:moveTo>
                  <a:lnTo>
                    <a:pt x="86944" y="80391"/>
                  </a:lnTo>
                </a:path>
                <a:path w="209550" h="821690" extrusionOk="0">
                  <a:moveTo>
                    <a:pt x="145948" y="80378"/>
                  </a:moveTo>
                  <a:lnTo>
                    <a:pt x="124193" y="80391"/>
                  </a:lnTo>
                </a:path>
                <a:path w="209550" h="821690" extrusionOk="0">
                  <a:moveTo>
                    <a:pt x="162267" y="82791"/>
                  </a:moveTo>
                  <a:lnTo>
                    <a:pt x="201879" y="82753"/>
                  </a:lnTo>
                  <a:lnTo>
                    <a:pt x="201853" y="80365"/>
                  </a:lnTo>
                  <a:lnTo>
                    <a:pt x="162471" y="80340"/>
                  </a:lnTo>
                </a:path>
                <a:path w="209550" h="821690" extrusionOk="0">
                  <a:moveTo>
                    <a:pt x="124078" y="82791"/>
                  </a:moveTo>
                  <a:lnTo>
                    <a:pt x="146202" y="82791"/>
                  </a:lnTo>
                </a:path>
                <a:path w="209550" h="821690" extrusionOk="0">
                  <a:moveTo>
                    <a:pt x="86918" y="82791"/>
                  </a:moveTo>
                  <a:lnTo>
                    <a:pt x="122237" y="82791"/>
                  </a:lnTo>
                </a:path>
                <a:path w="209550" h="821690" extrusionOk="0">
                  <a:moveTo>
                    <a:pt x="64973" y="82816"/>
                  </a:moveTo>
                  <a:lnTo>
                    <a:pt x="85153" y="82816"/>
                  </a:lnTo>
                </a:path>
                <a:path w="209550" h="821690" extrusionOk="0">
                  <a:moveTo>
                    <a:pt x="48259" y="80403"/>
                  </a:moveTo>
                  <a:lnTo>
                    <a:pt x="7035" y="80378"/>
                  </a:lnTo>
                  <a:lnTo>
                    <a:pt x="6972" y="82892"/>
                  </a:lnTo>
                  <a:lnTo>
                    <a:pt x="48513" y="82829"/>
                  </a:lnTo>
                </a:path>
                <a:path w="209550" h="821690" extrusionOk="0">
                  <a:moveTo>
                    <a:pt x="84785" y="128981"/>
                  </a:moveTo>
                  <a:lnTo>
                    <a:pt x="65112" y="129006"/>
                  </a:lnTo>
                </a:path>
                <a:path w="209550" h="821690" extrusionOk="0">
                  <a:moveTo>
                    <a:pt x="122199" y="129006"/>
                  </a:moveTo>
                  <a:lnTo>
                    <a:pt x="86969" y="128981"/>
                  </a:lnTo>
                </a:path>
                <a:path w="209550" h="821690" extrusionOk="0">
                  <a:moveTo>
                    <a:pt x="145961" y="128981"/>
                  </a:moveTo>
                  <a:lnTo>
                    <a:pt x="124256" y="128981"/>
                  </a:lnTo>
                </a:path>
                <a:path w="209550" h="821690" extrusionOk="0">
                  <a:moveTo>
                    <a:pt x="162267" y="131406"/>
                  </a:moveTo>
                  <a:lnTo>
                    <a:pt x="201917" y="131343"/>
                  </a:lnTo>
                  <a:lnTo>
                    <a:pt x="201917" y="128917"/>
                  </a:lnTo>
                  <a:lnTo>
                    <a:pt x="162471" y="128943"/>
                  </a:lnTo>
                </a:path>
                <a:path w="209550" h="821690" extrusionOk="0">
                  <a:moveTo>
                    <a:pt x="124078" y="131406"/>
                  </a:moveTo>
                  <a:lnTo>
                    <a:pt x="146240" y="131406"/>
                  </a:lnTo>
                </a:path>
                <a:path w="209550" h="821690" extrusionOk="0">
                  <a:moveTo>
                    <a:pt x="86918" y="131406"/>
                  </a:moveTo>
                  <a:lnTo>
                    <a:pt x="122173" y="131406"/>
                  </a:lnTo>
                </a:path>
                <a:path w="209550" h="821690" extrusionOk="0">
                  <a:moveTo>
                    <a:pt x="64973" y="131457"/>
                  </a:moveTo>
                  <a:lnTo>
                    <a:pt x="85166" y="131457"/>
                  </a:lnTo>
                </a:path>
                <a:path w="209550" h="821690" extrusionOk="0">
                  <a:moveTo>
                    <a:pt x="48285" y="129006"/>
                  </a:moveTo>
                  <a:lnTo>
                    <a:pt x="7035" y="128981"/>
                  </a:lnTo>
                  <a:lnTo>
                    <a:pt x="6972" y="131470"/>
                  </a:lnTo>
                  <a:lnTo>
                    <a:pt x="48539" y="131457"/>
                  </a:lnTo>
                </a:path>
                <a:path w="209550" h="821690" extrusionOk="0">
                  <a:moveTo>
                    <a:pt x="84747" y="177317"/>
                  </a:moveTo>
                  <a:lnTo>
                    <a:pt x="65074" y="177317"/>
                  </a:lnTo>
                </a:path>
                <a:path w="209550" h="821690" extrusionOk="0">
                  <a:moveTo>
                    <a:pt x="122250" y="177317"/>
                  </a:moveTo>
                  <a:lnTo>
                    <a:pt x="86969" y="177317"/>
                  </a:lnTo>
                </a:path>
                <a:path w="209550" h="821690" extrusionOk="0">
                  <a:moveTo>
                    <a:pt x="145948" y="177317"/>
                  </a:moveTo>
                  <a:lnTo>
                    <a:pt x="124269" y="177317"/>
                  </a:lnTo>
                </a:path>
                <a:path w="209550" h="821690" extrusionOk="0">
                  <a:moveTo>
                    <a:pt x="162331" y="179743"/>
                  </a:moveTo>
                  <a:lnTo>
                    <a:pt x="201917" y="179743"/>
                  </a:lnTo>
                  <a:lnTo>
                    <a:pt x="201917" y="177253"/>
                  </a:lnTo>
                  <a:lnTo>
                    <a:pt x="162458" y="177317"/>
                  </a:lnTo>
                </a:path>
                <a:path w="209550" h="821690" extrusionOk="0">
                  <a:moveTo>
                    <a:pt x="124129" y="179806"/>
                  </a:moveTo>
                  <a:lnTo>
                    <a:pt x="146202" y="179806"/>
                  </a:lnTo>
                </a:path>
                <a:path w="209550" h="821690" extrusionOk="0">
                  <a:moveTo>
                    <a:pt x="86918" y="179806"/>
                  </a:moveTo>
                  <a:lnTo>
                    <a:pt x="122250" y="179743"/>
                  </a:lnTo>
                </a:path>
                <a:path w="209550" h="821690" extrusionOk="0">
                  <a:moveTo>
                    <a:pt x="65062" y="179743"/>
                  </a:moveTo>
                  <a:lnTo>
                    <a:pt x="85166" y="179743"/>
                  </a:lnTo>
                </a:path>
                <a:path w="209550" h="821690" extrusionOk="0">
                  <a:moveTo>
                    <a:pt x="48336" y="177317"/>
                  </a:moveTo>
                  <a:lnTo>
                    <a:pt x="7023" y="177317"/>
                  </a:lnTo>
                  <a:lnTo>
                    <a:pt x="7023" y="179819"/>
                  </a:lnTo>
                  <a:lnTo>
                    <a:pt x="48552" y="179857"/>
                  </a:lnTo>
                </a:path>
                <a:path w="209550" h="821690" extrusionOk="0">
                  <a:moveTo>
                    <a:pt x="84810" y="225958"/>
                  </a:moveTo>
                  <a:lnTo>
                    <a:pt x="65100" y="225983"/>
                  </a:lnTo>
                </a:path>
                <a:path w="209550" h="821690" extrusionOk="0">
                  <a:moveTo>
                    <a:pt x="122250" y="225983"/>
                  </a:moveTo>
                  <a:lnTo>
                    <a:pt x="86994" y="225958"/>
                  </a:lnTo>
                </a:path>
                <a:path w="209550" h="821690" extrusionOk="0">
                  <a:moveTo>
                    <a:pt x="145999" y="225958"/>
                  </a:moveTo>
                  <a:lnTo>
                    <a:pt x="124294" y="225958"/>
                  </a:lnTo>
                </a:path>
                <a:path w="209550" h="821690" extrusionOk="0">
                  <a:moveTo>
                    <a:pt x="162356" y="228371"/>
                  </a:moveTo>
                  <a:lnTo>
                    <a:pt x="201942" y="228358"/>
                  </a:lnTo>
                  <a:lnTo>
                    <a:pt x="201942" y="225933"/>
                  </a:lnTo>
                  <a:lnTo>
                    <a:pt x="162471" y="225945"/>
                  </a:lnTo>
                </a:path>
                <a:path w="209550" h="821690" extrusionOk="0">
                  <a:moveTo>
                    <a:pt x="124167" y="228371"/>
                  </a:moveTo>
                  <a:lnTo>
                    <a:pt x="146253" y="228371"/>
                  </a:lnTo>
                </a:path>
                <a:path w="209550" h="821690" extrusionOk="0">
                  <a:moveTo>
                    <a:pt x="86944" y="228422"/>
                  </a:moveTo>
                  <a:lnTo>
                    <a:pt x="122288" y="228422"/>
                  </a:lnTo>
                </a:path>
                <a:path w="209550" h="821690" extrusionOk="0">
                  <a:moveTo>
                    <a:pt x="65036" y="228434"/>
                  </a:moveTo>
                  <a:lnTo>
                    <a:pt x="85191" y="228422"/>
                  </a:lnTo>
                </a:path>
                <a:path w="209550" h="821690" extrusionOk="0">
                  <a:moveTo>
                    <a:pt x="48348" y="225983"/>
                  </a:moveTo>
                  <a:lnTo>
                    <a:pt x="7061" y="225983"/>
                  </a:lnTo>
                  <a:lnTo>
                    <a:pt x="7061" y="228447"/>
                  </a:lnTo>
                  <a:lnTo>
                    <a:pt x="48552" y="228447"/>
                  </a:lnTo>
                </a:path>
                <a:path w="209550" h="821690" extrusionOk="0">
                  <a:moveTo>
                    <a:pt x="84835" y="274294"/>
                  </a:moveTo>
                  <a:lnTo>
                    <a:pt x="65138" y="274294"/>
                  </a:lnTo>
                </a:path>
                <a:path w="209550" h="821690" extrusionOk="0">
                  <a:moveTo>
                    <a:pt x="122326" y="274294"/>
                  </a:moveTo>
                  <a:lnTo>
                    <a:pt x="87033" y="274320"/>
                  </a:lnTo>
                </a:path>
                <a:path w="209550" h="821690" extrusionOk="0">
                  <a:moveTo>
                    <a:pt x="146011" y="274320"/>
                  </a:moveTo>
                  <a:lnTo>
                    <a:pt x="124294" y="274358"/>
                  </a:lnTo>
                </a:path>
                <a:path w="209550" h="821690" extrusionOk="0">
                  <a:moveTo>
                    <a:pt x="162331" y="276796"/>
                  </a:moveTo>
                  <a:lnTo>
                    <a:pt x="201955" y="276796"/>
                  </a:lnTo>
                  <a:lnTo>
                    <a:pt x="201955" y="274281"/>
                  </a:lnTo>
                  <a:lnTo>
                    <a:pt x="162521" y="274281"/>
                  </a:lnTo>
                </a:path>
                <a:path w="209550" h="821690" extrusionOk="0">
                  <a:moveTo>
                    <a:pt x="124142" y="276796"/>
                  </a:moveTo>
                  <a:lnTo>
                    <a:pt x="146291" y="276796"/>
                  </a:lnTo>
                </a:path>
                <a:path w="209550" h="821690" extrusionOk="0">
                  <a:moveTo>
                    <a:pt x="86944" y="276796"/>
                  </a:moveTo>
                  <a:lnTo>
                    <a:pt x="122313" y="276796"/>
                  </a:lnTo>
                </a:path>
                <a:path w="209550" h="821690" extrusionOk="0">
                  <a:moveTo>
                    <a:pt x="65074" y="276796"/>
                  </a:moveTo>
                  <a:lnTo>
                    <a:pt x="85229" y="276796"/>
                  </a:lnTo>
                </a:path>
                <a:path w="209550" h="821690" extrusionOk="0">
                  <a:moveTo>
                    <a:pt x="48412" y="274358"/>
                  </a:moveTo>
                  <a:lnTo>
                    <a:pt x="7073" y="274358"/>
                  </a:lnTo>
                  <a:lnTo>
                    <a:pt x="7073" y="276796"/>
                  </a:lnTo>
                  <a:lnTo>
                    <a:pt x="48602" y="276796"/>
                  </a:lnTo>
                </a:path>
                <a:path w="209550" h="821690" extrusionOk="0">
                  <a:moveTo>
                    <a:pt x="145999" y="322948"/>
                  </a:moveTo>
                  <a:lnTo>
                    <a:pt x="64947" y="322961"/>
                  </a:lnTo>
                </a:path>
                <a:path w="209550" h="821690" extrusionOk="0">
                  <a:moveTo>
                    <a:pt x="201955" y="322948"/>
                  </a:moveTo>
                  <a:lnTo>
                    <a:pt x="162547" y="322948"/>
                  </a:lnTo>
                </a:path>
                <a:path w="209550" h="821690" extrusionOk="0">
                  <a:moveTo>
                    <a:pt x="48361" y="322961"/>
                  </a:moveTo>
                  <a:lnTo>
                    <a:pt x="7061" y="323011"/>
                  </a:lnTo>
                </a:path>
                <a:path w="209550" h="821690" extrusionOk="0">
                  <a:moveTo>
                    <a:pt x="85064" y="322389"/>
                  </a:moveTo>
                  <a:lnTo>
                    <a:pt x="86766" y="322389"/>
                  </a:lnTo>
                  <a:lnTo>
                    <a:pt x="86613" y="6197"/>
                  </a:lnTo>
                  <a:lnTo>
                    <a:pt x="84899" y="6197"/>
                  </a:lnTo>
                  <a:lnTo>
                    <a:pt x="85064" y="322389"/>
                  </a:lnTo>
                  <a:close/>
                </a:path>
                <a:path w="209550" h="821690" extrusionOk="0">
                  <a:moveTo>
                    <a:pt x="162026" y="534822"/>
                  </a:moveTo>
                  <a:lnTo>
                    <a:pt x="204482" y="534822"/>
                  </a:lnTo>
                  <a:lnTo>
                    <a:pt x="204622" y="800049"/>
                  </a:lnTo>
                </a:path>
                <a:path w="209550" h="821690" extrusionOk="0">
                  <a:moveTo>
                    <a:pt x="64477" y="534873"/>
                  </a:moveTo>
                  <a:lnTo>
                    <a:pt x="146938" y="534822"/>
                  </a:lnTo>
                </a:path>
                <a:path w="209550" h="821690" extrusionOk="0">
                  <a:moveTo>
                    <a:pt x="5092" y="800138"/>
                  </a:moveTo>
                  <a:lnTo>
                    <a:pt x="5016" y="534873"/>
                  </a:lnTo>
                  <a:lnTo>
                    <a:pt x="49593" y="534835"/>
                  </a:lnTo>
                </a:path>
                <a:path w="209550" h="821690" extrusionOk="0">
                  <a:moveTo>
                    <a:pt x="209283" y="821029"/>
                  </a:moveTo>
                  <a:lnTo>
                    <a:pt x="209207" y="529361"/>
                  </a:lnTo>
                  <a:lnTo>
                    <a:pt x="355" y="529501"/>
                  </a:lnTo>
                  <a:lnTo>
                    <a:pt x="457" y="821118"/>
                  </a:lnTo>
                  <a:lnTo>
                    <a:pt x="209283" y="821029"/>
                  </a:lnTo>
                  <a:close/>
                </a:path>
                <a:path w="209550" h="821690" extrusionOk="0">
                  <a:moveTo>
                    <a:pt x="162801" y="800049"/>
                  </a:moveTo>
                  <a:lnTo>
                    <a:pt x="162674" y="534606"/>
                  </a:lnTo>
                </a:path>
                <a:path w="209550" h="821690" extrusionOk="0">
                  <a:moveTo>
                    <a:pt x="146291" y="534543"/>
                  </a:moveTo>
                  <a:lnTo>
                    <a:pt x="146418" y="800074"/>
                  </a:lnTo>
                </a:path>
                <a:path w="209550" h="821690" extrusionOk="0">
                  <a:moveTo>
                    <a:pt x="65277" y="800138"/>
                  </a:moveTo>
                  <a:lnTo>
                    <a:pt x="65201" y="534631"/>
                  </a:lnTo>
                </a:path>
                <a:path w="209550" h="821690" extrusionOk="0">
                  <a:moveTo>
                    <a:pt x="48818" y="534631"/>
                  </a:moveTo>
                  <a:lnTo>
                    <a:pt x="48907" y="800138"/>
                  </a:lnTo>
                </a:path>
                <a:path w="209550" h="821690" extrusionOk="0">
                  <a:moveTo>
                    <a:pt x="122770" y="799287"/>
                  </a:moveTo>
                  <a:lnTo>
                    <a:pt x="124421" y="799287"/>
                  </a:lnTo>
                  <a:lnTo>
                    <a:pt x="124358" y="534568"/>
                  </a:lnTo>
                  <a:lnTo>
                    <a:pt x="122681" y="534606"/>
                  </a:lnTo>
                  <a:lnTo>
                    <a:pt x="122770" y="799287"/>
                  </a:lnTo>
                  <a:close/>
                </a:path>
                <a:path w="209550" h="821690" extrusionOk="0">
                  <a:moveTo>
                    <a:pt x="85064" y="596544"/>
                  </a:moveTo>
                  <a:lnTo>
                    <a:pt x="65354" y="596544"/>
                  </a:lnTo>
                </a:path>
                <a:path w="209550" h="821690" extrusionOk="0">
                  <a:moveTo>
                    <a:pt x="122516" y="596544"/>
                  </a:moveTo>
                  <a:lnTo>
                    <a:pt x="87261" y="596544"/>
                  </a:lnTo>
                </a:path>
                <a:path w="209550" h="821690" extrusionOk="0">
                  <a:moveTo>
                    <a:pt x="146240" y="596493"/>
                  </a:moveTo>
                  <a:lnTo>
                    <a:pt x="124536" y="596557"/>
                  </a:lnTo>
                </a:path>
                <a:path w="209550" h="821690" extrusionOk="0">
                  <a:moveTo>
                    <a:pt x="162636" y="598601"/>
                  </a:moveTo>
                  <a:lnTo>
                    <a:pt x="204431" y="598601"/>
                  </a:lnTo>
                  <a:lnTo>
                    <a:pt x="204457" y="596506"/>
                  </a:lnTo>
                  <a:lnTo>
                    <a:pt x="162763" y="596544"/>
                  </a:lnTo>
                </a:path>
                <a:path w="209550" h="821690" extrusionOk="0">
                  <a:moveTo>
                    <a:pt x="124371" y="598601"/>
                  </a:moveTo>
                  <a:lnTo>
                    <a:pt x="146570" y="598601"/>
                  </a:lnTo>
                </a:path>
                <a:path w="209550" h="821690" extrusionOk="0">
                  <a:moveTo>
                    <a:pt x="87160" y="598601"/>
                  </a:moveTo>
                  <a:lnTo>
                    <a:pt x="122491" y="598601"/>
                  </a:lnTo>
                </a:path>
                <a:path w="209550" h="821690" extrusionOk="0">
                  <a:moveTo>
                    <a:pt x="65303" y="598601"/>
                  </a:moveTo>
                  <a:lnTo>
                    <a:pt x="85509" y="598589"/>
                  </a:lnTo>
                </a:path>
                <a:path w="209550" h="821690" extrusionOk="0">
                  <a:moveTo>
                    <a:pt x="48590" y="596582"/>
                  </a:moveTo>
                  <a:lnTo>
                    <a:pt x="5079" y="596607"/>
                  </a:lnTo>
                  <a:lnTo>
                    <a:pt x="5130" y="598639"/>
                  </a:lnTo>
                  <a:lnTo>
                    <a:pt x="48831" y="598614"/>
                  </a:lnTo>
                </a:path>
                <a:path w="209550" h="821690" extrusionOk="0">
                  <a:moveTo>
                    <a:pt x="85064" y="637197"/>
                  </a:moveTo>
                  <a:lnTo>
                    <a:pt x="65404" y="637197"/>
                  </a:lnTo>
                </a:path>
                <a:path w="209550" h="821690" extrusionOk="0">
                  <a:moveTo>
                    <a:pt x="122529" y="637197"/>
                  </a:moveTo>
                  <a:lnTo>
                    <a:pt x="87274" y="637197"/>
                  </a:lnTo>
                </a:path>
                <a:path w="209550" h="821690" extrusionOk="0">
                  <a:moveTo>
                    <a:pt x="146291" y="637146"/>
                  </a:moveTo>
                  <a:lnTo>
                    <a:pt x="124548" y="637146"/>
                  </a:lnTo>
                </a:path>
                <a:path w="209550" h="821690" extrusionOk="0">
                  <a:moveTo>
                    <a:pt x="162636" y="639229"/>
                  </a:moveTo>
                  <a:lnTo>
                    <a:pt x="204457" y="639229"/>
                  </a:lnTo>
                  <a:lnTo>
                    <a:pt x="204457" y="637159"/>
                  </a:lnTo>
                  <a:lnTo>
                    <a:pt x="162788" y="637197"/>
                  </a:lnTo>
                </a:path>
                <a:path w="209550" h="821690" extrusionOk="0">
                  <a:moveTo>
                    <a:pt x="124434" y="639229"/>
                  </a:moveTo>
                  <a:lnTo>
                    <a:pt x="146443" y="639254"/>
                  </a:lnTo>
                </a:path>
                <a:path w="209550" h="821690" extrusionOk="0">
                  <a:moveTo>
                    <a:pt x="87223" y="639254"/>
                  </a:moveTo>
                  <a:lnTo>
                    <a:pt x="122542" y="639229"/>
                  </a:lnTo>
                </a:path>
                <a:path w="209550" h="821690" extrusionOk="0">
                  <a:moveTo>
                    <a:pt x="65354" y="639254"/>
                  </a:moveTo>
                  <a:lnTo>
                    <a:pt x="85521" y="639254"/>
                  </a:lnTo>
                </a:path>
                <a:path w="209550" h="821690" extrusionOk="0">
                  <a:moveTo>
                    <a:pt x="48653" y="637197"/>
                  </a:moveTo>
                  <a:lnTo>
                    <a:pt x="5130" y="637235"/>
                  </a:lnTo>
                  <a:lnTo>
                    <a:pt x="5143" y="639254"/>
                  </a:lnTo>
                  <a:lnTo>
                    <a:pt x="48818" y="639254"/>
                  </a:lnTo>
                </a:path>
                <a:path w="209550" h="821690" extrusionOk="0">
                  <a:moveTo>
                    <a:pt x="85115" y="677595"/>
                  </a:moveTo>
                  <a:lnTo>
                    <a:pt x="65417" y="677595"/>
                  </a:lnTo>
                </a:path>
                <a:path w="209550" h="821690" extrusionOk="0">
                  <a:moveTo>
                    <a:pt x="122580" y="677595"/>
                  </a:moveTo>
                  <a:lnTo>
                    <a:pt x="87337" y="677595"/>
                  </a:lnTo>
                </a:path>
                <a:path w="209550" h="821690" extrusionOk="0">
                  <a:moveTo>
                    <a:pt x="146291" y="677532"/>
                  </a:moveTo>
                  <a:lnTo>
                    <a:pt x="124586" y="677583"/>
                  </a:lnTo>
                </a:path>
                <a:path w="209550" h="821690" extrusionOk="0">
                  <a:moveTo>
                    <a:pt x="162661" y="679589"/>
                  </a:moveTo>
                  <a:lnTo>
                    <a:pt x="204495" y="679653"/>
                  </a:lnTo>
                  <a:lnTo>
                    <a:pt x="204457" y="677583"/>
                  </a:lnTo>
                  <a:lnTo>
                    <a:pt x="162826" y="677545"/>
                  </a:lnTo>
                </a:path>
                <a:path w="209550" h="821690" extrusionOk="0">
                  <a:moveTo>
                    <a:pt x="124434" y="679653"/>
                  </a:moveTo>
                  <a:lnTo>
                    <a:pt x="146570" y="679653"/>
                  </a:lnTo>
                </a:path>
                <a:path w="209550" h="821690" extrusionOk="0">
                  <a:moveTo>
                    <a:pt x="87223" y="679653"/>
                  </a:moveTo>
                  <a:lnTo>
                    <a:pt x="122580" y="679589"/>
                  </a:lnTo>
                </a:path>
                <a:path w="209550" h="821690" extrusionOk="0">
                  <a:moveTo>
                    <a:pt x="65328" y="679653"/>
                  </a:moveTo>
                  <a:lnTo>
                    <a:pt x="85521" y="679653"/>
                  </a:lnTo>
                </a:path>
                <a:path w="209550" h="821690" extrusionOk="0">
                  <a:moveTo>
                    <a:pt x="48640" y="677621"/>
                  </a:moveTo>
                  <a:lnTo>
                    <a:pt x="5168" y="677595"/>
                  </a:lnTo>
                  <a:lnTo>
                    <a:pt x="5143" y="679665"/>
                  </a:lnTo>
                  <a:lnTo>
                    <a:pt x="48844" y="679665"/>
                  </a:lnTo>
                </a:path>
                <a:path w="209550" h="821690" extrusionOk="0">
                  <a:moveTo>
                    <a:pt x="85140" y="718248"/>
                  </a:moveTo>
                  <a:lnTo>
                    <a:pt x="65468" y="718185"/>
                  </a:lnTo>
                </a:path>
                <a:path w="209550" h="821690" extrusionOk="0">
                  <a:moveTo>
                    <a:pt x="122529" y="718185"/>
                  </a:moveTo>
                  <a:lnTo>
                    <a:pt x="87337" y="718197"/>
                  </a:lnTo>
                </a:path>
                <a:path w="209550" h="821690" extrusionOk="0">
                  <a:moveTo>
                    <a:pt x="146367" y="718185"/>
                  </a:moveTo>
                  <a:lnTo>
                    <a:pt x="124561" y="718185"/>
                  </a:lnTo>
                </a:path>
                <a:path w="209550" h="821690" extrusionOk="0">
                  <a:moveTo>
                    <a:pt x="162661" y="720191"/>
                  </a:moveTo>
                  <a:lnTo>
                    <a:pt x="204495" y="720178"/>
                  </a:lnTo>
                  <a:lnTo>
                    <a:pt x="204457" y="718172"/>
                  </a:lnTo>
                  <a:lnTo>
                    <a:pt x="162852" y="718172"/>
                  </a:lnTo>
                </a:path>
                <a:path w="209550" h="821690" extrusionOk="0">
                  <a:moveTo>
                    <a:pt x="124434" y="720255"/>
                  </a:moveTo>
                  <a:lnTo>
                    <a:pt x="146519" y="720255"/>
                  </a:lnTo>
                </a:path>
                <a:path w="209550" h="821690" extrusionOk="0">
                  <a:moveTo>
                    <a:pt x="87248" y="720255"/>
                  </a:moveTo>
                  <a:lnTo>
                    <a:pt x="122593" y="720204"/>
                  </a:lnTo>
                </a:path>
                <a:path w="209550" h="821690" extrusionOk="0">
                  <a:moveTo>
                    <a:pt x="65404" y="720255"/>
                  </a:moveTo>
                  <a:lnTo>
                    <a:pt x="85534" y="720166"/>
                  </a:lnTo>
                </a:path>
                <a:path w="209550" h="821690" extrusionOk="0">
                  <a:moveTo>
                    <a:pt x="48653" y="718248"/>
                  </a:moveTo>
                  <a:lnTo>
                    <a:pt x="5168" y="718248"/>
                  </a:lnTo>
                  <a:lnTo>
                    <a:pt x="5130" y="720267"/>
                  </a:lnTo>
                  <a:lnTo>
                    <a:pt x="48894" y="720267"/>
                  </a:lnTo>
                </a:path>
                <a:path w="209550" h="821690" extrusionOk="0">
                  <a:moveTo>
                    <a:pt x="85140" y="758583"/>
                  </a:moveTo>
                  <a:lnTo>
                    <a:pt x="65468" y="758583"/>
                  </a:lnTo>
                </a:path>
                <a:path w="209550" h="821690" extrusionOk="0">
                  <a:moveTo>
                    <a:pt x="122605" y="758532"/>
                  </a:moveTo>
                  <a:lnTo>
                    <a:pt x="87350" y="758596"/>
                  </a:lnTo>
                </a:path>
                <a:path w="209550" h="821690" extrusionOk="0">
                  <a:moveTo>
                    <a:pt x="146329" y="758583"/>
                  </a:moveTo>
                  <a:lnTo>
                    <a:pt x="124574" y="758583"/>
                  </a:lnTo>
                </a:path>
                <a:path w="209550" h="821690" extrusionOk="0">
                  <a:moveTo>
                    <a:pt x="162674" y="760590"/>
                  </a:moveTo>
                  <a:lnTo>
                    <a:pt x="204508" y="760590"/>
                  </a:lnTo>
                  <a:lnTo>
                    <a:pt x="204508" y="758520"/>
                  </a:lnTo>
                  <a:lnTo>
                    <a:pt x="162864" y="758520"/>
                  </a:lnTo>
                </a:path>
                <a:path w="209550" h="821690" extrusionOk="0">
                  <a:moveTo>
                    <a:pt x="124434" y="760653"/>
                  </a:moveTo>
                  <a:lnTo>
                    <a:pt x="146570" y="760590"/>
                  </a:lnTo>
                </a:path>
                <a:path w="209550" h="821690" extrusionOk="0">
                  <a:moveTo>
                    <a:pt x="87274" y="760603"/>
                  </a:moveTo>
                  <a:lnTo>
                    <a:pt x="122605" y="760590"/>
                  </a:lnTo>
                </a:path>
                <a:path w="209550" h="821690" extrusionOk="0">
                  <a:moveTo>
                    <a:pt x="65366" y="760653"/>
                  </a:moveTo>
                  <a:lnTo>
                    <a:pt x="85534" y="760653"/>
                  </a:lnTo>
                </a:path>
                <a:path w="209550" h="821690" extrusionOk="0">
                  <a:moveTo>
                    <a:pt x="48653" y="758634"/>
                  </a:moveTo>
                  <a:lnTo>
                    <a:pt x="5206" y="758634"/>
                  </a:lnTo>
                  <a:lnTo>
                    <a:pt x="5206" y="760653"/>
                  </a:lnTo>
                  <a:lnTo>
                    <a:pt x="48894" y="760653"/>
                  </a:lnTo>
                </a:path>
                <a:path w="209550" h="821690" extrusionOk="0">
                  <a:moveTo>
                    <a:pt x="146367" y="799236"/>
                  </a:moveTo>
                  <a:lnTo>
                    <a:pt x="65277" y="799299"/>
                  </a:lnTo>
                </a:path>
                <a:path w="209550" h="821690" extrusionOk="0">
                  <a:moveTo>
                    <a:pt x="204520" y="799172"/>
                  </a:moveTo>
                  <a:lnTo>
                    <a:pt x="162864" y="799236"/>
                  </a:lnTo>
                </a:path>
                <a:path w="209550" h="821690" extrusionOk="0">
                  <a:moveTo>
                    <a:pt x="48704" y="799236"/>
                  </a:moveTo>
                  <a:lnTo>
                    <a:pt x="5206" y="799299"/>
                  </a:lnTo>
                </a:path>
                <a:path w="209550" h="821690" extrusionOk="0">
                  <a:moveTo>
                    <a:pt x="85356" y="798741"/>
                  </a:moveTo>
                  <a:lnTo>
                    <a:pt x="87033" y="798741"/>
                  </a:lnTo>
                  <a:lnTo>
                    <a:pt x="86944" y="534606"/>
                  </a:lnTo>
                  <a:lnTo>
                    <a:pt x="85331" y="534568"/>
                  </a:lnTo>
                  <a:lnTo>
                    <a:pt x="85356" y="79874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3" name="Google Shape;123;p1"/>
            <p:cNvSpPr/>
            <p:nvPr/>
          </p:nvSpPr>
          <p:spPr>
            <a:xfrm>
              <a:off x="1103729" y="7451067"/>
              <a:ext cx="259079" cy="969644"/>
            </a:xfrm>
            <a:custGeom>
              <a:avLst/>
              <a:gdLst/>
              <a:ahLst/>
              <a:cxnLst/>
              <a:rect l="l" t="t" r="r" b="b"/>
              <a:pathLst>
                <a:path w="259080" h="969645" extrusionOk="0">
                  <a:moveTo>
                    <a:pt x="29337" y="66065"/>
                  </a:moveTo>
                  <a:lnTo>
                    <a:pt x="29464" y="309448"/>
                  </a:lnTo>
                  <a:lnTo>
                    <a:pt x="229108" y="309333"/>
                  </a:lnTo>
                  <a:lnTo>
                    <a:pt x="228981" y="66001"/>
                  </a:lnTo>
                  <a:lnTo>
                    <a:pt x="178691" y="32455"/>
                  </a:lnTo>
                  <a:lnTo>
                    <a:pt x="141131" y="21280"/>
                  </a:lnTo>
                  <a:lnTo>
                    <a:pt x="97586" y="32481"/>
                  </a:lnTo>
                  <a:lnTo>
                    <a:pt x="29337" y="66065"/>
                  </a:lnTo>
                  <a:close/>
                </a:path>
                <a:path w="259080" h="969645" extrusionOk="0">
                  <a:moveTo>
                    <a:pt x="24282" y="60604"/>
                  </a:moveTo>
                  <a:lnTo>
                    <a:pt x="24409" y="316229"/>
                  </a:lnTo>
                  <a:lnTo>
                    <a:pt x="234149" y="316115"/>
                  </a:lnTo>
                  <a:lnTo>
                    <a:pt x="234010" y="60540"/>
                  </a:lnTo>
                  <a:lnTo>
                    <a:pt x="181169" y="25294"/>
                  </a:lnTo>
                  <a:lnTo>
                    <a:pt x="141709" y="13552"/>
                  </a:lnTo>
                  <a:lnTo>
                    <a:pt x="95967" y="25320"/>
                  </a:lnTo>
                  <a:lnTo>
                    <a:pt x="24282" y="60604"/>
                  </a:lnTo>
                  <a:close/>
                </a:path>
                <a:path w="259080" h="969645" extrusionOk="0">
                  <a:moveTo>
                    <a:pt x="144919" y="969263"/>
                  </a:moveTo>
                  <a:lnTo>
                    <a:pt x="258711" y="969200"/>
                  </a:lnTo>
                  <a:lnTo>
                    <a:pt x="258318" y="34099"/>
                  </a:lnTo>
                  <a:lnTo>
                    <a:pt x="231702" y="15643"/>
                  </a:lnTo>
                  <a:lnTo>
                    <a:pt x="210750" y="5938"/>
                  </a:lnTo>
                  <a:lnTo>
                    <a:pt x="184587" y="1790"/>
                  </a:lnTo>
                  <a:lnTo>
                    <a:pt x="142341" y="0"/>
                  </a:lnTo>
                </a:path>
                <a:path w="259080" h="969645" extrusionOk="0">
                  <a:moveTo>
                    <a:pt x="116103" y="406"/>
                  </a:moveTo>
                  <a:lnTo>
                    <a:pt x="89436" y="3609"/>
                  </a:lnTo>
                  <a:lnTo>
                    <a:pt x="61099" y="9985"/>
                  </a:lnTo>
                  <a:lnTo>
                    <a:pt x="31239" y="20023"/>
                  </a:lnTo>
                  <a:lnTo>
                    <a:pt x="0" y="34213"/>
                  </a:lnTo>
                  <a:lnTo>
                    <a:pt x="304" y="969314"/>
                  </a:lnTo>
                  <a:lnTo>
                    <a:pt x="113753" y="969263"/>
                  </a:lnTo>
                </a:path>
                <a:path w="259080" h="969645" extrusionOk="0">
                  <a:moveTo>
                    <a:pt x="181190" y="45846"/>
                  </a:moveTo>
                  <a:lnTo>
                    <a:pt x="181317" y="309283"/>
                  </a:lnTo>
                  <a:lnTo>
                    <a:pt x="196037" y="309283"/>
                  </a:lnTo>
                  <a:lnTo>
                    <a:pt x="195910" y="50418"/>
                  </a:lnTo>
                </a:path>
                <a:path w="259080" h="969645" extrusionOk="0">
                  <a:moveTo>
                    <a:pt x="195935" y="154330"/>
                  </a:moveTo>
                  <a:lnTo>
                    <a:pt x="228523" y="154393"/>
                  </a:lnTo>
                </a:path>
                <a:path w="259080" h="969645" extrusionOk="0">
                  <a:moveTo>
                    <a:pt x="77101" y="154393"/>
                  </a:moveTo>
                  <a:lnTo>
                    <a:pt x="181229" y="154330"/>
                  </a:lnTo>
                </a:path>
                <a:path w="259080" h="969645" extrusionOk="0">
                  <a:moveTo>
                    <a:pt x="181241" y="120141"/>
                  </a:moveTo>
                  <a:lnTo>
                    <a:pt x="76796" y="120205"/>
                  </a:lnTo>
                </a:path>
                <a:path w="259080" h="969645" extrusionOk="0">
                  <a:moveTo>
                    <a:pt x="228523" y="120141"/>
                  </a:moveTo>
                  <a:lnTo>
                    <a:pt x="196113" y="120141"/>
                  </a:lnTo>
                </a:path>
                <a:path w="259080" h="969645" extrusionOk="0">
                  <a:moveTo>
                    <a:pt x="195935" y="93065"/>
                  </a:moveTo>
                  <a:lnTo>
                    <a:pt x="229196" y="93065"/>
                  </a:lnTo>
                  <a:lnTo>
                    <a:pt x="228549" y="90766"/>
                  </a:lnTo>
                  <a:lnTo>
                    <a:pt x="196037" y="90830"/>
                  </a:lnTo>
                </a:path>
                <a:path w="259080" h="969645" extrusionOk="0">
                  <a:moveTo>
                    <a:pt x="76809" y="93129"/>
                  </a:moveTo>
                  <a:lnTo>
                    <a:pt x="181229" y="93065"/>
                  </a:lnTo>
                </a:path>
                <a:path w="259080" h="969645" extrusionOk="0">
                  <a:moveTo>
                    <a:pt x="62115" y="90868"/>
                  </a:moveTo>
                  <a:lnTo>
                    <a:pt x="29692" y="90868"/>
                  </a:lnTo>
                  <a:lnTo>
                    <a:pt x="29362" y="93141"/>
                  </a:lnTo>
                  <a:lnTo>
                    <a:pt x="61798" y="93141"/>
                  </a:lnTo>
                </a:path>
                <a:path w="259080" h="969645" extrusionOk="0">
                  <a:moveTo>
                    <a:pt x="181025" y="90830"/>
                  </a:moveTo>
                  <a:lnTo>
                    <a:pt x="76784" y="90830"/>
                  </a:lnTo>
                </a:path>
                <a:path w="259080" h="969645" extrusionOk="0">
                  <a:moveTo>
                    <a:pt x="152146" y="120256"/>
                  </a:moveTo>
                  <a:lnTo>
                    <a:pt x="152107" y="41528"/>
                  </a:lnTo>
                </a:path>
                <a:path w="259080" h="969645" extrusionOk="0">
                  <a:moveTo>
                    <a:pt x="152247" y="309448"/>
                  </a:moveTo>
                  <a:lnTo>
                    <a:pt x="152171" y="154343"/>
                  </a:lnTo>
                </a:path>
                <a:path w="259080" h="969645" extrusionOk="0">
                  <a:moveTo>
                    <a:pt x="149440" y="154216"/>
                  </a:moveTo>
                  <a:lnTo>
                    <a:pt x="149453" y="309511"/>
                  </a:lnTo>
                </a:path>
                <a:path w="259080" h="969645" extrusionOk="0">
                  <a:moveTo>
                    <a:pt x="149390" y="40690"/>
                  </a:moveTo>
                  <a:lnTo>
                    <a:pt x="149440" y="120040"/>
                  </a:lnTo>
                </a:path>
                <a:path w="259080" h="969645" extrusionOk="0">
                  <a:moveTo>
                    <a:pt x="195986" y="182194"/>
                  </a:moveTo>
                  <a:lnTo>
                    <a:pt x="228866" y="182194"/>
                  </a:lnTo>
                  <a:lnTo>
                    <a:pt x="229031" y="179819"/>
                  </a:lnTo>
                  <a:lnTo>
                    <a:pt x="196113" y="179819"/>
                  </a:lnTo>
                </a:path>
                <a:path w="259080" h="969645" extrusionOk="0">
                  <a:moveTo>
                    <a:pt x="76885" y="182194"/>
                  </a:moveTo>
                  <a:lnTo>
                    <a:pt x="181241" y="182194"/>
                  </a:lnTo>
                </a:path>
                <a:path w="259080" h="969645" extrusionOk="0">
                  <a:moveTo>
                    <a:pt x="62128" y="179895"/>
                  </a:moveTo>
                  <a:lnTo>
                    <a:pt x="29552" y="179933"/>
                  </a:lnTo>
                  <a:lnTo>
                    <a:pt x="29552" y="182244"/>
                  </a:lnTo>
                  <a:lnTo>
                    <a:pt x="61810" y="182194"/>
                  </a:lnTo>
                </a:path>
                <a:path w="259080" h="969645" extrusionOk="0">
                  <a:moveTo>
                    <a:pt x="181127" y="179895"/>
                  </a:moveTo>
                  <a:lnTo>
                    <a:pt x="76847" y="179895"/>
                  </a:lnTo>
                </a:path>
                <a:path w="259080" h="969645" extrusionOk="0">
                  <a:moveTo>
                    <a:pt x="195935" y="207619"/>
                  </a:moveTo>
                  <a:lnTo>
                    <a:pt x="228892" y="207619"/>
                  </a:lnTo>
                  <a:lnTo>
                    <a:pt x="229031" y="205231"/>
                  </a:lnTo>
                  <a:lnTo>
                    <a:pt x="196100" y="205231"/>
                  </a:lnTo>
                </a:path>
                <a:path w="259080" h="969645" extrusionOk="0">
                  <a:moveTo>
                    <a:pt x="76860" y="207657"/>
                  </a:moveTo>
                  <a:lnTo>
                    <a:pt x="181229" y="207657"/>
                  </a:lnTo>
                </a:path>
                <a:path w="259080" h="969645" extrusionOk="0">
                  <a:moveTo>
                    <a:pt x="62128" y="205346"/>
                  </a:moveTo>
                  <a:lnTo>
                    <a:pt x="29552" y="205358"/>
                  </a:lnTo>
                  <a:lnTo>
                    <a:pt x="29578" y="207695"/>
                  </a:lnTo>
                  <a:lnTo>
                    <a:pt x="61874" y="207657"/>
                  </a:lnTo>
                </a:path>
                <a:path w="259080" h="969645" extrusionOk="0">
                  <a:moveTo>
                    <a:pt x="181127" y="205308"/>
                  </a:moveTo>
                  <a:lnTo>
                    <a:pt x="76822" y="205346"/>
                  </a:lnTo>
                </a:path>
                <a:path w="259080" h="969645" extrusionOk="0">
                  <a:moveTo>
                    <a:pt x="195986" y="234302"/>
                  </a:moveTo>
                  <a:lnTo>
                    <a:pt x="228930" y="234302"/>
                  </a:lnTo>
                  <a:lnTo>
                    <a:pt x="229031" y="231990"/>
                  </a:lnTo>
                  <a:lnTo>
                    <a:pt x="196113" y="232016"/>
                  </a:lnTo>
                </a:path>
                <a:path w="259080" h="969645" extrusionOk="0">
                  <a:moveTo>
                    <a:pt x="76936" y="234365"/>
                  </a:moveTo>
                  <a:lnTo>
                    <a:pt x="181241" y="234365"/>
                  </a:lnTo>
                </a:path>
                <a:path w="259080" h="969645" extrusionOk="0">
                  <a:moveTo>
                    <a:pt x="62128" y="232067"/>
                  </a:moveTo>
                  <a:lnTo>
                    <a:pt x="29578" y="232067"/>
                  </a:lnTo>
                  <a:lnTo>
                    <a:pt x="29578" y="234416"/>
                  </a:lnTo>
                  <a:lnTo>
                    <a:pt x="61874" y="234353"/>
                  </a:lnTo>
                </a:path>
                <a:path w="259080" h="969645" extrusionOk="0">
                  <a:moveTo>
                    <a:pt x="181127" y="232016"/>
                  </a:moveTo>
                  <a:lnTo>
                    <a:pt x="76822" y="232079"/>
                  </a:lnTo>
                </a:path>
                <a:path w="259080" h="969645" extrusionOk="0">
                  <a:moveTo>
                    <a:pt x="196037" y="257200"/>
                  </a:moveTo>
                  <a:lnTo>
                    <a:pt x="228930" y="257187"/>
                  </a:lnTo>
                  <a:lnTo>
                    <a:pt x="229108" y="254927"/>
                  </a:lnTo>
                  <a:lnTo>
                    <a:pt x="196126" y="254914"/>
                  </a:lnTo>
                </a:path>
                <a:path w="259080" h="969645" extrusionOk="0">
                  <a:moveTo>
                    <a:pt x="76885" y="257174"/>
                  </a:moveTo>
                  <a:lnTo>
                    <a:pt x="181241" y="257238"/>
                  </a:lnTo>
                </a:path>
                <a:path w="259080" h="969645" extrusionOk="0">
                  <a:moveTo>
                    <a:pt x="62115" y="254965"/>
                  </a:moveTo>
                  <a:lnTo>
                    <a:pt x="29603" y="254965"/>
                  </a:lnTo>
                  <a:lnTo>
                    <a:pt x="29603" y="257251"/>
                  </a:lnTo>
                  <a:lnTo>
                    <a:pt x="61874" y="257251"/>
                  </a:lnTo>
                </a:path>
                <a:path w="259080" h="969645" extrusionOk="0">
                  <a:moveTo>
                    <a:pt x="181127" y="254939"/>
                  </a:moveTo>
                  <a:lnTo>
                    <a:pt x="76822" y="254952"/>
                  </a:lnTo>
                </a:path>
                <a:path w="259080" h="969645" extrusionOk="0">
                  <a:moveTo>
                    <a:pt x="195999" y="281851"/>
                  </a:moveTo>
                  <a:lnTo>
                    <a:pt x="228993" y="281851"/>
                  </a:lnTo>
                  <a:lnTo>
                    <a:pt x="229108" y="279526"/>
                  </a:lnTo>
                  <a:lnTo>
                    <a:pt x="196113" y="279526"/>
                  </a:lnTo>
                </a:path>
                <a:path w="259080" h="969645" extrusionOk="0">
                  <a:moveTo>
                    <a:pt x="76936" y="281876"/>
                  </a:moveTo>
                  <a:lnTo>
                    <a:pt x="181241" y="281851"/>
                  </a:lnTo>
                </a:path>
                <a:path w="259080" h="969645" extrusionOk="0">
                  <a:moveTo>
                    <a:pt x="62128" y="279603"/>
                  </a:moveTo>
                  <a:lnTo>
                    <a:pt x="29578" y="279603"/>
                  </a:lnTo>
                  <a:lnTo>
                    <a:pt x="29578" y="281851"/>
                  </a:lnTo>
                  <a:lnTo>
                    <a:pt x="61874" y="281876"/>
                  </a:lnTo>
                </a:path>
                <a:path w="259080" h="969645" extrusionOk="0">
                  <a:moveTo>
                    <a:pt x="181127" y="279603"/>
                  </a:moveTo>
                  <a:lnTo>
                    <a:pt x="76847" y="279603"/>
                  </a:lnTo>
                </a:path>
                <a:path w="259080" h="969645" extrusionOk="0">
                  <a:moveTo>
                    <a:pt x="195922" y="71780"/>
                  </a:moveTo>
                  <a:lnTo>
                    <a:pt x="229273" y="71767"/>
                  </a:lnTo>
                  <a:lnTo>
                    <a:pt x="228803" y="69507"/>
                  </a:lnTo>
                  <a:lnTo>
                    <a:pt x="196049" y="69507"/>
                  </a:lnTo>
                </a:path>
                <a:path w="259080" h="969645" extrusionOk="0">
                  <a:moveTo>
                    <a:pt x="76809" y="71843"/>
                  </a:moveTo>
                  <a:lnTo>
                    <a:pt x="181190" y="71793"/>
                  </a:lnTo>
                </a:path>
                <a:path w="259080" h="969645" extrusionOk="0">
                  <a:moveTo>
                    <a:pt x="62077" y="69570"/>
                  </a:moveTo>
                  <a:lnTo>
                    <a:pt x="29006" y="69570"/>
                  </a:lnTo>
                  <a:lnTo>
                    <a:pt x="29146" y="71869"/>
                  </a:lnTo>
                  <a:lnTo>
                    <a:pt x="61772" y="71805"/>
                  </a:lnTo>
                </a:path>
                <a:path w="259080" h="969645" extrusionOk="0">
                  <a:moveTo>
                    <a:pt x="181063" y="69507"/>
                  </a:moveTo>
                  <a:lnTo>
                    <a:pt x="76758" y="69557"/>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24" name="Google Shape;124;p1"/>
            <p:cNvPicPr preferRelativeResize="0"/>
            <p:nvPr/>
          </p:nvPicPr>
          <p:blipFill rotWithShape="1">
            <a:blip r:embed="rId31">
              <a:alphaModFix/>
            </a:blip>
            <a:srcRect/>
            <a:stretch/>
          </p:blipFill>
          <p:spPr>
            <a:xfrm>
              <a:off x="1124976" y="7788937"/>
              <a:ext cx="216090" cy="195554"/>
            </a:xfrm>
            <a:prstGeom prst="rect">
              <a:avLst/>
            </a:prstGeom>
            <a:noFill/>
            <a:ln>
              <a:noFill/>
            </a:ln>
          </p:spPr>
        </p:pic>
        <p:sp>
          <p:nvSpPr>
            <p:cNvPr id="125" name="Google Shape;125;p1"/>
            <p:cNvSpPr/>
            <p:nvPr/>
          </p:nvSpPr>
          <p:spPr>
            <a:xfrm>
              <a:off x="1213761" y="7375159"/>
              <a:ext cx="38735" cy="85090"/>
            </a:xfrm>
            <a:custGeom>
              <a:avLst/>
              <a:gdLst/>
              <a:ahLst/>
              <a:cxnLst/>
              <a:rect l="l" t="t" r="r" b="b"/>
              <a:pathLst>
                <a:path w="38734" h="85090" extrusionOk="0">
                  <a:moveTo>
                    <a:pt x="6642" y="76822"/>
                  </a:moveTo>
                  <a:lnTo>
                    <a:pt x="6642" y="81368"/>
                  </a:lnTo>
                  <a:lnTo>
                    <a:pt x="10388" y="85001"/>
                  </a:lnTo>
                  <a:lnTo>
                    <a:pt x="14935" y="85064"/>
                  </a:lnTo>
                  <a:lnTo>
                    <a:pt x="23774" y="85001"/>
                  </a:lnTo>
                  <a:lnTo>
                    <a:pt x="28346" y="85001"/>
                  </a:lnTo>
                  <a:lnTo>
                    <a:pt x="32042" y="81368"/>
                  </a:lnTo>
                  <a:lnTo>
                    <a:pt x="32042" y="76796"/>
                  </a:lnTo>
                  <a:lnTo>
                    <a:pt x="38608" y="8305"/>
                  </a:lnTo>
                  <a:lnTo>
                    <a:pt x="38646" y="3708"/>
                  </a:lnTo>
                  <a:lnTo>
                    <a:pt x="34925" y="25"/>
                  </a:lnTo>
                  <a:lnTo>
                    <a:pt x="30327" y="25"/>
                  </a:lnTo>
                  <a:lnTo>
                    <a:pt x="8318" y="0"/>
                  </a:lnTo>
                  <a:lnTo>
                    <a:pt x="3733" y="25"/>
                  </a:lnTo>
                  <a:lnTo>
                    <a:pt x="0" y="3708"/>
                  </a:lnTo>
                  <a:lnTo>
                    <a:pt x="0" y="8242"/>
                  </a:lnTo>
                  <a:lnTo>
                    <a:pt x="6642" y="76822"/>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26" name="Google Shape;126;p1"/>
            <p:cNvPicPr preferRelativeResize="0"/>
            <p:nvPr/>
          </p:nvPicPr>
          <p:blipFill rotWithShape="1">
            <a:blip r:embed="rId32">
              <a:alphaModFix/>
            </a:blip>
            <a:srcRect/>
            <a:stretch/>
          </p:blipFill>
          <p:spPr>
            <a:xfrm>
              <a:off x="1126436" y="8350684"/>
              <a:ext cx="287627" cy="478468"/>
            </a:xfrm>
            <a:prstGeom prst="rect">
              <a:avLst/>
            </a:prstGeom>
            <a:noFill/>
            <a:ln>
              <a:noFill/>
            </a:ln>
          </p:spPr>
        </p:pic>
        <p:sp>
          <p:nvSpPr>
            <p:cNvPr id="127" name="Google Shape;127;p1"/>
            <p:cNvSpPr/>
            <p:nvPr/>
          </p:nvSpPr>
          <p:spPr>
            <a:xfrm>
              <a:off x="1121430" y="8490405"/>
              <a:ext cx="297180" cy="693420"/>
            </a:xfrm>
            <a:custGeom>
              <a:avLst/>
              <a:gdLst/>
              <a:ahLst/>
              <a:cxnLst/>
              <a:rect l="l" t="t" r="r" b="b"/>
              <a:pathLst>
                <a:path w="297180" h="693420" extrusionOk="0">
                  <a:moveTo>
                    <a:pt x="224929" y="693166"/>
                  </a:moveTo>
                  <a:lnTo>
                    <a:pt x="296799" y="693153"/>
                  </a:lnTo>
                  <a:lnTo>
                    <a:pt x="296710" y="335572"/>
                  </a:lnTo>
                  <a:lnTo>
                    <a:pt x="224802" y="335572"/>
                  </a:lnTo>
                  <a:lnTo>
                    <a:pt x="224929" y="693166"/>
                  </a:lnTo>
                  <a:close/>
                </a:path>
                <a:path w="297180" h="693420" extrusionOk="0">
                  <a:moveTo>
                    <a:pt x="296545" y="351332"/>
                  </a:moveTo>
                  <a:lnTo>
                    <a:pt x="224459" y="351396"/>
                  </a:lnTo>
                </a:path>
                <a:path w="297180" h="693420" extrusionOk="0">
                  <a:moveTo>
                    <a:pt x="296494" y="366293"/>
                  </a:moveTo>
                  <a:lnTo>
                    <a:pt x="224472" y="366293"/>
                  </a:lnTo>
                </a:path>
                <a:path w="297180" h="693420" extrusionOk="0">
                  <a:moveTo>
                    <a:pt x="296519" y="381139"/>
                  </a:moveTo>
                  <a:lnTo>
                    <a:pt x="224485" y="381139"/>
                  </a:lnTo>
                </a:path>
                <a:path w="297180" h="693420" extrusionOk="0">
                  <a:moveTo>
                    <a:pt x="296494" y="396125"/>
                  </a:moveTo>
                  <a:lnTo>
                    <a:pt x="224472" y="396125"/>
                  </a:lnTo>
                </a:path>
                <a:path w="297180" h="693420" extrusionOk="0">
                  <a:moveTo>
                    <a:pt x="296557" y="410946"/>
                  </a:moveTo>
                  <a:lnTo>
                    <a:pt x="224485" y="410972"/>
                  </a:lnTo>
                </a:path>
                <a:path w="297180" h="693420" extrusionOk="0">
                  <a:moveTo>
                    <a:pt x="296545" y="425932"/>
                  </a:moveTo>
                  <a:lnTo>
                    <a:pt x="224459" y="425932"/>
                  </a:lnTo>
                </a:path>
                <a:path w="297180" h="693420" extrusionOk="0">
                  <a:moveTo>
                    <a:pt x="296557" y="440842"/>
                  </a:moveTo>
                  <a:lnTo>
                    <a:pt x="224485" y="440842"/>
                  </a:lnTo>
                </a:path>
                <a:path w="297180" h="693420" extrusionOk="0">
                  <a:moveTo>
                    <a:pt x="296519" y="455752"/>
                  </a:moveTo>
                  <a:lnTo>
                    <a:pt x="224497" y="455752"/>
                  </a:lnTo>
                </a:path>
                <a:path w="297180" h="693420" extrusionOk="0">
                  <a:moveTo>
                    <a:pt x="296545" y="470662"/>
                  </a:moveTo>
                  <a:lnTo>
                    <a:pt x="224459" y="470712"/>
                  </a:lnTo>
                </a:path>
                <a:path w="297180" h="693420" extrusionOk="0">
                  <a:moveTo>
                    <a:pt x="296557" y="485584"/>
                  </a:moveTo>
                  <a:lnTo>
                    <a:pt x="224485" y="485584"/>
                  </a:lnTo>
                </a:path>
                <a:path w="297180" h="693420" extrusionOk="0">
                  <a:moveTo>
                    <a:pt x="296595" y="500494"/>
                  </a:moveTo>
                  <a:lnTo>
                    <a:pt x="224497" y="500494"/>
                  </a:lnTo>
                </a:path>
                <a:path w="297180" h="693420" extrusionOk="0">
                  <a:moveTo>
                    <a:pt x="296595" y="515391"/>
                  </a:moveTo>
                  <a:lnTo>
                    <a:pt x="224485" y="515429"/>
                  </a:lnTo>
                </a:path>
                <a:path w="297180" h="693420" extrusionOk="0">
                  <a:moveTo>
                    <a:pt x="296557" y="530339"/>
                  </a:moveTo>
                  <a:lnTo>
                    <a:pt x="224497" y="530339"/>
                  </a:lnTo>
                </a:path>
                <a:path w="297180" h="693420" extrusionOk="0">
                  <a:moveTo>
                    <a:pt x="296595" y="545236"/>
                  </a:moveTo>
                  <a:lnTo>
                    <a:pt x="224497" y="545236"/>
                  </a:lnTo>
                </a:path>
                <a:path w="297180" h="693420" extrusionOk="0">
                  <a:moveTo>
                    <a:pt x="296595" y="560133"/>
                  </a:moveTo>
                  <a:lnTo>
                    <a:pt x="224561" y="560133"/>
                  </a:lnTo>
                </a:path>
                <a:path w="297180" h="693420" extrusionOk="0">
                  <a:moveTo>
                    <a:pt x="296633" y="575043"/>
                  </a:moveTo>
                  <a:lnTo>
                    <a:pt x="224497" y="575081"/>
                  </a:lnTo>
                </a:path>
                <a:path w="297180" h="693420" extrusionOk="0">
                  <a:moveTo>
                    <a:pt x="296595" y="589953"/>
                  </a:moveTo>
                  <a:lnTo>
                    <a:pt x="224536" y="589965"/>
                  </a:lnTo>
                </a:path>
                <a:path w="297180" h="693420" extrusionOk="0">
                  <a:moveTo>
                    <a:pt x="296633" y="604888"/>
                  </a:moveTo>
                  <a:lnTo>
                    <a:pt x="224561" y="604888"/>
                  </a:lnTo>
                </a:path>
                <a:path w="297180" h="693420" extrusionOk="0">
                  <a:moveTo>
                    <a:pt x="296633" y="619798"/>
                  </a:moveTo>
                  <a:lnTo>
                    <a:pt x="224561" y="619798"/>
                  </a:lnTo>
                </a:path>
                <a:path w="297180" h="693420" extrusionOk="0">
                  <a:moveTo>
                    <a:pt x="296595" y="634733"/>
                  </a:moveTo>
                  <a:lnTo>
                    <a:pt x="224536" y="634733"/>
                  </a:lnTo>
                </a:path>
                <a:path w="297180" h="693420" extrusionOk="0">
                  <a:moveTo>
                    <a:pt x="296595" y="649643"/>
                  </a:moveTo>
                  <a:lnTo>
                    <a:pt x="224561" y="649643"/>
                  </a:lnTo>
                </a:path>
                <a:path w="297180" h="693420" extrusionOk="0">
                  <a:moveTo>
                    <a:pt x="296595" y="664502"/>
                  </a:moveTo>
                  <a:lnTo>
                    <a:pt x="224561" y="664502"/>
                  </a:lnTo>
                </a:path>
                <a:path w="297180" h="693420" extrusionOk="0">
                  <a:moveTo>
                    <a:pt x="296659" y="679450"/>
                  </a:moveTo>
                  <a:lnTo>
                    <a:pt x="224561" y="679500"/>
                  </a:lnTo>
                </a:path>
                <a:path w="297180" h="693420" extrusionOk="0">
                  <a:moveTo>
                    <a:pt x="8293" y="356450"/>
                  </a:moveTo>
                  <a:lnTo>
                    <a:pt x="216725" y="356362"/>
                  </a:lnTo>
                  <a:lnTo>
                    <a:pt x="216725" y="334937"/>
                  </a:lnTo>
                  <a:lnTo>
                    <a:pt x="8305" y="334975"/>
                  </a:lnTo>
                  <a:lnTo>
                    <a:pt x="8293" y="356450"/>
                  </a:lnTo>
                  <a:close/>
                </a:path>
                <a:path w="297180" h="693420" extrusionOk="0">
                  <a:moveTo>
                    <a:pt x="79971" y="12"/>
                  </a:moveTo>
                  <a:lnTo>
                    <a:pt x="0" y="76"/>
                  </a:lnTo>
                  <a:lnTo>
                    <a:pt x="101" y="369087"/>
                  </a:lnTo>
                  <a:lnTo>
                    <a:pt x="224866" y="368960"/>
                  </a:lnTo>
                  <a:lnTo>
                    <a:pt x="224713" y="0"/>
                  </a:lnTo>
                  <a:lnTo>
                    <a:pt x="143573"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8" name="Google Shape;128;p1"/>
            <p:cNvSpPr/>
            <p:nvPr/>
          </p:nvSpPr>
          <p:spPr>
            <a:xfrm>
              <a:off x="1429048" y="7491507"/>
              <a:ext cx="80010" cy="270510"/>
            </a:xfrm>
            <a:custGeom>
              <a:avLst/>
              <a:gdLst/>
              <a:ahLst/>
              <a:cxnLst/>
              <a:rect l="l" t="t" r="r" b="b"/>
              <a:pathLst>
                <a:path w="80009" h="270509" extrusionOk="0">
                  <a:moveTo>
                    <a:pt x="47815" y="7099"/>
                  </a:moveTo>
                  <a:lnTo>
                    <a:pt x="47917" y="269748"/>
                  </a:lnTo>
                  <a:lnTo>
                    <a:pt x="33020" y="269748"/>
                  </a:lnTo>
                  <a:lnTo>
                    <a:pt x="32905" y="11620"/>
                  </a:lnTo>
                </a:path>
                <a:path w="80009" h="270509" extrusionOk="0">
                  <a:moveTo>
                    <a:pt x="0" y="114211"/>
                  </a:moveTo>
                  <a:lnTo>
                    <a:pt x="32766" y="114147"/>
                  </a:lnTo>
                </a:path>
                <a:path w="80009" h="270509" extrusionOk="0">
                  <a:moveTo>
                    <a:pt x="32753" y="79806"/>
                  </a:moveTo>
                  <a:lnTo>
                    <a:pt x="215" y="79806"/>
                  </a:lnTo>
                </a:path>
                <a:path w="80009" h="270509" extrusionOk="0">
                  <a:moveTo>
                    <a:pt x="76822" y="79413"/>
                  </a:moveTo>
                  <a:lnTo>
                    <a:pt x="76796" y="889"/>
                  </a:lnTo>
                </a:path>
                <a:path w="80009" h="270509" extrusionOk="0">
                  <a:moveTo>
                    <a:pt x="76885" y="269862"/>
                  </a:moveTo>
                  <a:lnTo>
                    <a:pt x="76822" y="114173"/>
                  </a:lnTo>
                </a:path>
                <a:path w="80009" h="270509" extrusionOk="0">
                  <a:moveTo>
                    <a:pt x="79590" y="113982"/>
                  </a:moveTo>
                  <a:lnTo>
                    <a:pt x="79641" y="269989"/>
                  </a:lnTo>
                </a:path>
                <a:path w="80009" h="270509" extrusionOk="0">
                  <a:moveTo>
                    <a:pt x="79540" y="0"/>
                  </a:moveTo>
                  <a:lnTo>
                    <a:pt x="79540" y="7965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9" name="Google Shape;129;p1"/>
            <p:cNvSpPr/>
            <p:nvPr/>
          </p:nvSpPr>
          <p:spPr>
            <a:xfrm>
              <a:off x="1425111" y="7989689"/>
              <a:ext cx="209550" cy="821690"/>
            </a:xfrm>
            <a:custGeom>
              <a:avLst/>
              <a:gdLst/>
              <a:ahLst/>
              <a:cxnLst/>
              <a:rect l="l" t="t" r="r" b="b"/>
              <a:pathLst>
                <a:path w="209550" h="821690" extrusionOk="0">
                  <a:moveTo>
                    <a:pt x="161696" y="6426"/>
                  </a:moveTo>
                  <a:lnTo>
                    <a:pt x="202044" y="6438"/>
                  </a:lnTo>
                  <a:lnTo>
                    <a:pt x="202145" y="323964"/>
                  </a:lnTo>
                </a:path>
                <a:path w="209550" h="821690" extrusionOk="0">
                  <a:moveTo>
                    <a:pt x="64173" y="6515"/>
                  </a:moveTo>
                  <a:lnTo>
                    <a:pt x="146723" y="6451"/>
                  </a:lnTo>
                </a:path>
                <a:path w="209550" h="821690" extrusionOk="0">
                  <a:moveTo>
                    <a:pt x="7073" y="324091"/>
                  </a:moveTo>
                  <a:lnTo>
                    <a:pt x="6921" y="6515"/>
                  </a:lnTo>
                  <a:lnTo>
                    <a:pt x="49212" y="6515"/>
                  </a:lnTo>
                </a:path>
                <a:path w="209550" h="821690" extrusionOk="0">
                  <a:moveTo>
                    <a:pt x="209042" y="349110"/>
                  </a:moveTo>
                  <a:lnTo>
                    <a:pt x="208927" y="0"/>
                  </a:lnTo>
                  <a:lnTo>
                    <a:pt x="0" y="63"/>
                  </a:lnTo>
                  <a:lnTo>
                    <a:pt x="126" y="349199"/>
                  </a:lnTo>
                  <a:lnTo>
                    <a:pt x="209042" y="349110"/>
                  </a:lnTo>
                  <a:close/>
                </a:path>
                <a:path w="209550" h="821690" extrusionOk="0">
                  <a:moveTo>
                    <a:pt x="162483" y="324027"/>
                  </a:moveTo>
                  <a:lnTo>
                    <a:pt x="162382" y="6146"/>
                  </a:lnTo>
                </a:path>
                <a:path w="209550" h="821690" extrusionOk="0">
                  <a:moveTo>
                    <a:pt x="145999" y="6146"/>
                  </a:moveTo>
                  <a:lnTo>
                    <a:pt x="146126" y="323964"/>
                  </a:lnTo>
                </a:path>
                <a:path w="209550" h="821690" extrusionOk="0">
                  <a:moveTo>
                    <a:pt x="64985" y="324091"/>
                  </a:moveTo>
                  <a:lnTo>
                    <a:pt x="64896" y="6210"/>
                  </a:lnTo>
                </a:path>
                <a:path w="209550" h="821690" extrusionOk="0">
                  <a:moveTo>
                    <a:pt x="48501" y="6210"/>
                  </a:moveTo>
                  <a:lnTo>
                    <a:pt x="48653" y="324154"/>
                  </a:lnTo>
                </a:path>
                <a:path w="209550" h="821690" extrusionOk="0">
                  <a:moveTo>
                    <a:pt x="122504" y="323075"/>
                  </a:moveTo>
                  <a:lnTo>
                    <a:pt x="124193" y="323024"/>
                  </a:lnTo>
                  <a:lnTo>
                    <a:pt x="124066" y="6146"/>
                  </a:lnTo>
                  <a:lnTo>
                    <a:pt x="122402" y="6222"/>
                  </a:lnTo>
                  <a:lnTo>
                    <a:pt x="122504" y="323075"/>
                  </a:lnTo>
                  <a:close/>
                </a:path>
                <a:path w="209550" h="821690" extrusionOk="0">
                  <a:moveTo>
                    <a:pt x="84886" y="80352"/>
                  </a:moveTo>
                  <a:lnTo>
                    <a:pt x="65125" y="80416"/>
                  </a:lnTo>
                </a:path>
                <a:path w="209550" h="821690" extrusionOk="0">
                  <a:moveTo>
                    <a:pt x="122250" y="80352"/>
                  </a:moveTo>
                  <a:lnTo>
                    <a:pt x="86969" y="80416"/>
                  </a:lnTo>
                </a:path>
                <a:path w="209550" h="821690" extrusionOk="0">
                  <a:moveTo>
                    <a:pt x="145986" y="80365"/>
                  </a:moveTo>
                  <a:lnTo>
                    <a:pt x="124282" y="80352"/>
                  </a:lnTo>
                </a:path>
                <a:path w="209550" h="821690" extrusionOk="0">
                  <a:moveTo>
                    <a:pt x="162318" y="82765"/>
                  </a:moveTo>
                  <a:lnTo>
                    <a:pt x="201942" y="82791"/>
                  </a:lnTo>
                  <a:lnTo>
                    <a:pt x="201968" y="80314"/>
                  </a:lnTo>
                  <a:lnTo>
                    <a:pt x="162483" y="80340"/>
                  </a:lnTo>
                </a:path>
                <a:path w="209550" h="821690" extrusionOk="0">
                  <a:moveTo>
                    <a:pt x="124129" y="82791"/>
                  </a:moveTo>
                  <a:lnTo>
                    <a:pt x="146215" y="82791"/>
                  </a:lnTo>
                </a:path>
                <a:path w="209550" h="821690" extrusionOk="0">
                  <a:moveTo>
                    <a:pt x="86918" y="82791"/>
                  </a:moveTo>
                  <a:lnTo>
                    <a:pt x="122250" y="82791"/>
                  </a:lnTo>
                </a:path>
                <a:path w="209550" h="821690" extrusionOk="0">
                  <a:moveTo>
                    <a:pt x="65036" y="82829"/>
                  </a:moveTo>
                  <a:lnTo>
                    <a:pt x="85229" y="82791"/>
                  </a:lnTo>
                </a:path>
                <a:path w="209550" h="821690" extrusionOk="0">
                  <a:moveTo>
                    <a:pt x="48285" y="80403"/>
                  </a:moveTo>
                  <a:lnTo>
                    <a:pt x="7035" y="80403"/>
                  </a:lnTo>
                  <a:lnTo>
                    <a:pt x="7010" y="82880"/>
                  </a:lnTo>
                  <a:lnTo>
                    <a:pt x="48564" y="82791"/>
                  </a:lnTo>
                </a:path>
                <a:path w="209550" h="821690" extrusionOk="0">
                  <a:moveTo>
                    <a:pt x="84836" y="129006"/>
                  </a:moveTo>
                  <a:lnTo>
                    <a:pt x="65125" y="129006"/>
                  </a:lnTo>
                </a:path>
                <a:path w="209550" h="821690" extrusionOk="0">
                  <a:moveTo>
                    <a:pt x="122250" y="128981"/>
                  </a:moveTo>
                  <a:lnTo>
                    <a:pt x="87007" y="128943"/>
                  </a:lnTo>
                </a:path>
                <a:path w="209550" h="821690" extrusionOk="0">
                  <a:moveTo>
                    <a:pt x="145986" y="128917"/>
                  </a:moveTo>
                  <a:lnTo>
                    <a:pt x="124282" y="128930"/>
                  </a:lnTo>
                </a:path>
                <a:path w="209550" h="821690" extrusionOk="0">
                  <a:moveTo>
                    <a:pt x="162356" y="131444"/>
                  </a:moveTo>
                  <a:lnTo>
                    <a:pt x="201942" y="131444"/>
                  </a:lnTo>
                  <a:lnTo>
                    <a:pt x="201968" y="128943"/>
                  </a:lnTo>
                  <a:lnTo>
                    <a:pt x="162483" y="128943"/>
                  </a:lnTo>
                </a:path>
                <a:path w="209550" h="821690" extrusionOk="0">
                  <a:moveTo>
                    <a:pt x="124129" y="131444"/>
                  </a:moveTo>
                  <a:lnTo>
                    <a:pt x="146227" y="131444"/>
                  </a:lnTo>
                </a:path>
                <a:path w="209550" h="821690" extrusionOk="0">
                  <a:moveTo>
                    <a:pt x="86906" y="131444"/>
                  </a:moveTo>
                  <a:lnTo>
                    <a:pt x="122288" y="131457"/>
                  </a:lnTo>
                </a:path>
                <a:path w="209550" h="821690" extrusionOk="0">
                  <a:moveTo>
                    <a:pt x="65036" y="131470"/>
                  </a:moveTo>
                  <a:lnTo>
                    <a:pt x="85229" y="131457"/>
                  </a:lnTo>
                </a:path>
                <a:path w="209550" h="821690" extrusionOk="0">
                  <a:moveTo>
                    <a:pt x="48336" y="129006"/>
                  </a:moveTo>
                  <a:lnTo>
                    <a:pt x="7010" y="129057"/>
                  </a:lnTo>
                  <a:lnTo>
                    <a:pt x="7035" y="131470"/>
                  </a:lnTo>
                  <a:lnTo>
                    <a:pt x="48577" y="131457"/>
                  </a:lnTo>
                </a:path>
                <a:path w="209550" h="821690" extrusionOk="0">
                  <a:moveTo>
                    <a:pt x="84861" y="177317"/>
                  </a:moveTo>
                  <a:lnTo>
                    <a:pt x="65150" y="177368"/>
                  </a:lnTo>
                </a:path>
                <a:path w="209550" h="821690" extrusionOk="0">
                  <a:moveTo>
                    <a:pt x="122288" y="177317"/>
                  </a:moveTo>
                  <a:lnTo>
                    <a:pt x="87058" y="177317"/>
                  </a:lnTo>
                </a:path>
                <a:path w="209550" h="821690" extrusionOk="0">
                  <a:moveTo>
                    <a:pt x="145999" y="177317"/>
                  </a:moveTo>
                  <a:lnTo>
                    <a:pt x="124256" y="177317"/>
                  </a:lnTo>
                </a:path>
                <a:path w="209550" h="821690" extrusionOk="0">
                  <a:moveTo>
                    <a:pt x="162382" y="179743"/>
                  </a:moveTo>
                  <a:lnTo>
                    <a:pt x="202018" y="179743"/>
                  </a:lnTo>
                  <a:lnTo>
                    <a:pt x="201980" y="177368"/>
                  </a:lnTo>
                  <a:lnTo>
                    <a:pt x="162483" y="177317"/>
                  </a:lnTo>
                </a:path>
                <a:path w="209550" h="821690" extrusionOk="0">
                  <a:moveTo>
                    <a:pt x="124129" y="179743"/>
                  </a:moveTo>
                  <a:lnTo>
                    <a:pt x="146227" y="179743"/>
                  </a:lnTo>
                </a:path>
                <a:path w="209550" h="821690" extrusionOk="0">
                  <a:moveTo>
                    <a:pt x="86918" y="179844"/>
                  </a:moveTo>
                  <a:lnTo>
                    <a:pt x="122288" y="179755"/>
                  </a:lnTo>
                </a:path>
                <a:path w="209550" h="821690" extrusionOk="0">
                  <a:moveTo>
                    <a:pt x="65112" y="179844"/>
                  </a:moveTo>
                  <a:lnTo>
                    <a:pt x="85191" y="179844"/>
                  </a:lnTo>
                </a:path>
                <a:path w="209550" h="821690" extrusionOk="0">
                  <a:moveTo>
                    <a:pt x="48361" y="177355"/>
                  </a:moveTo>
                  <a:lnTo>
                    <a:pt x="7023" y="177457"/>
                  </a:lnTo>
                  <a:lnTo>
                    <a:pt x="7073" y="179870"/>
                  </a:lnTo>
                  <a:lnTo>
                    <a:pt x="48577" y="179857"/>
                  </a:lnTo>
                </a:path>
                <a:path w="209550" h="821690" extrusionOk="0">
                  <a:moveTo>
                    <a:pt x="84886" y="225958"/>
                  </a:moveTo>
                  <a:lnTo>
                    <a:pt x="65214" y="226009"/>
                  </a:lnTo>
                </a:path>
                <a:path w="209550" h="821690" extrusionOk="0">
                  <a:moveTo>
                    <a:pt x="122288" y="225958"/>
                  </a:moveTo>
                  <a:lnTo>
                    <a:pt x="87007" y="226009"/>
                  </a:lnTo>
                </a:path>
                <a:path w="209550" h="821690" extrusionOk="0">
                  <a:moveTo>
                    <a:pt x="146050" y="225958"/>
                  </a:moveTo>
                  <a:lnTo>
                    <a:pt x="124345" y="225996"/>
                  </a:lnTo>
                </a:path>
                <a:path w="209550" h="821690" extrusionOk="0">
                  <a:moveTo>
                    <a:pt x="162382" y="228384"/>
                  </a:moveTo>
                  <a:lnTo>
                    <a:pt x="202031" y="228384"/>
                  </a:lnTo>
                  <a:lnTo>
                    <a:pt x="201980" y="225945"/>
                  </a:lnTo>
                  <a:lnTo>
                    <a:pt x="162534" y="225945"/>
                  </a:lnTo>
                </a:path>
                <a:path w="209550" h="821690" extrusionOk="0">
                  <a:moveTo>
                    <a:pt x="124193" y="228434"/>
                  </a:moveTo>
                  <a:lnTo>
                    <a:pt x="146291" y="228371"/>
                  </a:lnTo>
                </a:path>
                <a:path w="209550" h="821690" extrusionOk="0">
                  <a:moveTo>
                    <a:pt x="86918" y="228434"/>
                  </a:moveTo>
                  <a:lnTo>
                    <a:pt x="122288" y="228434"/>
                  </a:lnTo>
                </a:path>
                <a:path w="209550" h="821690" extrusionOk="0">
                  <a:moveTo>
                    <a:pt x="65112" y="228434"/>
                  </a:moveTo>
                  <a:lnTo>
                    <a:pt x="85229" y="228434"/>
                  </a:lnTo>
                </a:path>
                <a:path w="209550" h="821690" extrusionOk="0">
                  <a:moveTo>
                    <a:pt x="48374" y="226021"/>
                  </a:moveTo>
                  <a:lnTo>
                    <a:pt x="7061" y="226021"/>
                  </a:lnTo>
                  <a:lnTo>
                    <a:pt x="7099" y="228447"/>
                  </a:lnTo>
                  <a:lnTo>
                    <a:pt x="48577" y="228447"/>
                  </a:lnTo>
                </a:path>
                <a:path w="209550" h="821690" extrusionOk="0">
                  <a:moveTo>
                    <a:pt x="84886" y="274345"/>
                  </a:moveTo>
                  <a:lnTo>
                    <a:pt x="65214" y="274345"/>
                  </a:lnTo>
                </a:path>
                <a:path w="209550" h="821690" extrusionOk="0">
                  <a:moveTo>
                    <a:pt x="122339" y="274345"/>
                  </a:moveTo>
                  <a:lnTo>
                    <a:pt x="87083" y="274345"/>
                  </a:lnTo>
                </a:path>
                <a:path w="209550" h="821690" extrusionOk="0">
                  <a:moveTo>
                    <a:pt x="146050" y="274332"/>
                  </a:moveTo>
                  <a:lnTo>
                    <a:pt x="124345" y="274332"/>
                  </a:lnTo>
                </a:path>
                <a:path w="209550" h="821690" extrusionOk="0">
                  <a:moveTo>
                    <a:pt x="162471" y="276720"/>
                  </a:moveTo>
                  <a:lnTo>
                    <a:pt x="201980" y="276758"/>
                  </a:lnTo>
                  <a:lnTo>
                    <a:pt x="202031" y="274269"/>
                  </a:lnTo>
                  <a:lnTo>
                    <a:pt x="162521" y="274281"/>
                  </a:lnTo>
                </a:path>
                <a:path w="209550" h="821690" extrusionOk="0">
                  <a:moveTo>
                    <a:pt x="124193" y="276796"/>
                  </a:moveTo>
                  <a:lnTo>
                    <a:pt x="146291" y="276796"/>
                  </a:lnTo>
                </a:path>
                <a:path w="209550" h="821690" extrusionOk="0">
                  <a:moveTo>
                    <a:pt x="86969" y="276758"/>
                  </a:moveTo>
                  <a:lnTo>
                    <a:pt x="122313" y="276796"/>
                  </a:lnTo>
                </a:path>
                <a:path w="209550" h="821690" extrusionOk="0">
                  <a:moveTo>
                    <a:pt x="65125" y="276796"/>
                  </a:moveTo>
                  <a:lnTo>
                    <a:pt x="85305" y="276796"/>
                  </a:lnTo>
                </a:path>
                <a:path w="209550" h="821690" extrusionOk="0">
                  <a:moveTo>
                    <a:pt x="48399" y="274345"/>
                  </a:moveTo>
                  <a:lnTo>
                    <a:pt x="7111" y="274345"/>
                  </a:lnTo>
                  <a:lnTo>
                    <a:pt x="7099" y="276809"/>
                  </a:lnTo>
                  <a:lnTo>
                    <a:pt x="48577" y="276859"/>
                  </a:lnTo>
                </a:path>
                <a:path w="209550" h="821690" extrusionOk="0">
                  <a:moveTo>
                    <a:pt x="146062" y="322986"/>
                  </a:moveTo>
                  <a:lnTo>
                    <a:pt x="65036" y="322999"/>
                  </a:lnTo>
                </a:path>
                <a:path w="209550" h="821690" extrusionOk="0">
                  <a:moveTo>
                    <a:pt x="202095" y="322872"/>
                  </a:moveTo>
                  <a:lnTo>
                    <a:pt x="162547" y="322986"/>
                  </a:lnTo>
                </a:path>
                <a:path w="209550" h="821690" extrusionOk="0">
                  <a:moveTo>
                    <a:pt x="48386" y="322986"/>
                  </a:moveTo>
                  <a:lnTo>
                    <a:pt x="7099" y="323037"/>
                  </a:lnTo>
                </a:path>
                <a:path w="209550" h="821690" extrusionOk="0">
                  <a:moveTo>
                    <a:pt x="85178" y="322402"/>
                  </a:moveTo>
                  <a:lnTo>
                    <a:pt x="86779" y="322402"/>
                  </a:lnTo>
                  <a:lnTo>
                    <a:pt x="86690" y="6210"/>
                  </a:lnTo>
                  <a:lnTo>
                    <a:pt x="85013" y="6210"/>
                  </a:lnTo>
                  <a:lnTo>
                    <a:pt x="85178" y="322402"/>
                  </a:lnTo>
                  <a:close/>
                </a:path>
                <a:path w="209550" h="821690" extrusionOk="0">
                  <a:moveTo>
                    <a:pt x="162013" y="534822"/>
                  </a:moveTo>
                  <a:lnTo>
                    <a:pt x="204495" y="534822"/>
                  </a:lnTo>
                  <a:lnTo>
                    <a:pt x="204609" y="800138"/>
                  </a:lnTo>
                </a:path>
                <a:path w="209550" h="821690" extrusionOk="0">
                  <a:moveTo>
                    <a:pt x="64503" y="534822"/>
                  </a:moveTo>
                  <a:lnTo>
                    <a:pt x="146989" y="534822"/>
                  </a:lnTo>
                </a:path>
                <a:path w="209550" h="821690" extrusionOk="0">
                  <a:moveTo>
                    <a:pt x="5118" y="800176"/>
                  </a:moveTo>
                  <a:lnTo>
                    <a:pt x="5067" y="534822"/>
                  </a:lnTo>
                  <a:lnTo>
                    <a:pt x="49542" y="534885"/>
                  </a:lnTo>
                </a:path>
                <a:path w="209550" h="821690" extrusionOk="0">
                  <a:moveTo>
                    <a:pt x="209346" y="821004"/>
                  </a:moveTo>
                  <a:lnTo>
                    <a:pt x="209245" y="529386"/>
                  </a:lnTo>
                  <a:lnTo>
                    <a:pt x="342" y="529488"/>
                  </a:lnTo>
                  <a:lnTo>
                    <a:pt x="482" y="821156"/>
                  </a:lnTo>
                  <a:lnTo>
                    <a:pt x="209346" y="821004"/>
                  </a:lnTo>
                  <a:close/>
                </a:path>
                <a:path w="209550" h="821690" extrusionOk="0">
                  <a:moveTo>
                    <a:pt x="162788" y="800074"/>
                  </a:moveTo>
                  <a:lnTo>
                    <a:pt x="162699" y="534542"/>
                  </a:lnTo>
                </a:path>
                <a:path w="209550" h="821690" extrusionOk="0">
                  <a:moveTo>
                    <a:pt x="146291" y="534581"/>
                  </a:moveTo>
                  <a:lnTo>
                    <a:pt x="146456" y="800138"/>
                  </a:lnTo>
                </a:path>
                <a:path w="209550" h="821690" extrusionOk="0">
                  <a:moveTo>
                    <a:pt x="65354" y="800201"/>
                  </a:moveTo>
                  <a:lnTo>
                    <a:pt x="65227" y="534593"/>
                  </a:lnTo>
                </a:path>
                <a:path w="209550" h="821690" extrusionOk="0">
                  <a:moveTo>
                    <a:pt x="48844" y="534606"/>
                  </a:moveTo>
                  <a:lnTo>
                    <a:pt x="48945" y="800201"/>
                  </a:lnTo>
                </a:path>
                <a:path w="209550" h="821690" extrusionOk="0">
                  <a:moveTo>
                    <a:pt x="122796" y="799299"/>
                  </a:moveTo>
                  <a:lnTo>
                    <a:pt x="124459" y="799299"/>
                  </a:lnTo>
                  <a:lnTo>
                    <a:pt x="124396" y="534581"/>
                  </a:lnTo>
                  <a:lnTo>
                    <a:pt x="122669" y="534606"/>
                  </a:lnTo>
                  <a:lnTo>
                    <a:pt x="122796" y="799299"/>
                  </a:lnTo>
                  <a:close/>
                </a:path>
                <a:path w="209550" h="821690" extrusionOk="0">
                  <a:moveTo>
                    <a:pt x="85140" y="596557"/>
                  </a:moveTo>
                  <a:lnTo>
                    <a:pt x="65443" y="596607"/>
                  </a:lnTo>
                </a:path>
                <a:path w="209550" h="821690" extrusionOk="0">
                  <a:moveTo>
                    <a:pt x="122554" y="596557"/>
                  </a:moveTo>
                  <a:lnTo>
                    <a:pt x="87261" y="596557"/>
                  </a:lnTo>
                </a:path>
                <a:path w="209550" h="821690" extrusionOk="0">
                  <a:moveTo>
                    <a:pt x="146380" y="596518"/>
                  </a:moveTo>
                  <a:lnTo>
                    <a:pt x="124599" y="596569"/>
                  </a:lnTo>
                </a:path>
                <a:path w="209550" h="821690" extrusionOk="0">
                  <a:moveTo>
                    <a:pt x="162623" y="598614"/>
                  </a:moveTo>
                  <a:lnTo>
                    <a:pt x="204495" y="598563"/>
                  </a:lnTo>
                  <a:lnTo>
                    <a:pt x="204495" y="596544"/>
                  </a:lnTo>
                  <a:lnTo>
                    <a:pt x="162788" y="596544"/>
                  </a:lnTo>
                </a:path>
                <a:path w="209550" h="821690" extrusionOk="0">
                  <a:moveTo>
                    <a:pt x="124472" y="598576"/>
                  </a:moveTo>
                  <a:lnTo>
                    <a:pt x="146558" y="598576"/>
                  </a:lnTo>
                </a:path>
                <a:path w="209550" h="821690" extrusionOk="0">
                  <a:moveTo>
                    <a:pt x="87210" y="598614"/>
                  </a:moveTo>
                  <a:lnTo>
                    <a:pt x="122580" y="598614"/>
                  </a:lnTo>
                </a:path>
                <a:path w="209550" h="821690" extrusionOk="0">
                  <a:moveTo>
                    <a:pt x="65392" y="598614"/>
                  </a:moveTo>
                  <a:lnTo>
                    <a:pt x="85572" y="598614"/>
                  </a:lnTo>
                </a:path>
                <a:path w="209550" h="821690" extrusionOk="0">
                  <a:moveTo>
                    <a:pt x="48691" y="596557"/>
                  </a:moveTo>
                  <a:lnTo>
                    <a:pt x="5118" y="596607"/>
                  </a:lnTo>
                  <a:lnTo>
                    <a:pt x="5181" y="598614"/>
                  </a:lnTo>
                  <a:lnTo>
                    <a:pt x="48831" y="598614"/>
                  </a:lnTo>
                </a:path>
                <a:path w="209550" h="821690" extrusionOk="0">
                  <a:moveTo>
                    <a:pt x="85178" y="637209"/>
                  </a:moveTo>
                  <a:lnTo>
                    <a:pt x="65430" y="637222"/>
                  </a:lnTo>
                </a:path>
                <a:path w="209550" h="821690" extrusionOk="0">
                  <a:moveTo>
                    <a:pt x="122580" y="637209"/>
                  </a:moveTo>
                  <a:lnTo>
                    <a:pt x="87312" y="637209"/>
                  </a:lnTo>
                </a:path>
                <a:path w="209550" h="821690" extrusionOk="0">
                  <a:moveTo>
                    <a:pt x="146291" y="637209"/>
                  </a:moveTo>
                  <a:lnTo>
                    <a:pt x="124586" y="637209"/>
                  </a:lnTo>
                </a:path>
                <a:path w="209550" h="821690" extrusionOk="0">
                  <a:moveTo>
                    <a:pt x="162674" y="639203"/>
                  </a:moveTo>
                  <a:lnTo>
                    <a:pt x="204558" y="639203"/>
                  </a:lnTo>
                  <a:lnTo>
                    <a:pt x="204495" y="637158"/>
                  </a:lnTo>
                  <a:lnTo>
                    <a:pt x="162826" y="637158"/>
                  </a:lnTo>
                </a:path>
                <a:path w="209550" h="821690" extrusionOk="0">
                  <a:moveTo>
                    <a:pt x="124472" y="639267"/>
                  </a:moveTo>
                  <a:lnTo>
                    <a:pt x="146596" y="639203"/>
                  </a:lnTo>
                </a:path>
                <a:path w="209550" h="821690" extrusionOk="0">
                  <a:moveTo>
                    <a:pt x="87261" y="639267"/>
                  </a:moveTo>
                  <a:lnTo>
                    <a:pt x="122631" y="639229"/>
                  </a:lnTo>
                </a:path>
                <a:path w="209550" h="821690" extrusionOk="0">
                  <a:moveTo>
                    <a:pt x="65392" y="639267"/>
                  </a:moveTo>
                  <a:lnTo>
                    <a:pt x="85572" y="639203"/>
                  </a:lnTo>
                </a:path>
                <a:path w="209550" h="821690" extrusionOk="0">
                  <a:moveTo>
                    <a:pt x="48666" y="637222"/>
                  </a:moveTo>
                  <a:lnTo>
                    <a:pt x="5168" y="637273"/>
                  </a:lnTo>
                  <a:lnTo>
                    <a:pt x="5168" y="639267"/>
                  </a:lnTo>
                  <a:lnTo>
                    <a:pt x="48869" y="639267"/>
                  </a:lnTo>
                </a:path>
                <a:path w="209550" h="821690" extrusionOk="0">
                  <a:moveTo>
                    <a:pt x="85191" y="677557"/>
                  </a:moveTo>
                  <a:lnTo>
                    <a:pt x="65455" y="677659"/>
                  </a:lnTo>
                </a:path>
                <a:path w="209550" h="821690" extrusionOk="0">
                  <a:moveTo>
                    <a:pt x="122605" y="677557"/>
                  </a:moveTo>
                  <a:lnTo>
                    <a:pt x="87312" y="677595"/>
                  </a:lnTo>
                </a:path>
                <a:path w="209550" h="821690" extrusionOk="0">
                  <a:moveTo>
                    <a:pt x="146291" y="677557"/>
                  </a:moveTo>
                  <a:lnTo>
                    <a:pt x="124625" y="677532"/>
                  </a:lnTo>
                </a:path>
                <a:path w="209550" h="821690" extrusionOk="0">
                  <a:moveTo>
                    <a:pt x="162674" y="679615"/>
                  </a:moveTo>
                  <a:lnTo>
                    <a:pt x="204558" y="679589"/>
                  </a:lnTo>
                  <a:lnTo>
                    <a:pt x="204495" y="677570"/>
                  </a:lnTo>
                  <a:lnTo>
                    <a:pt x="162826" y="677532"/>
                  </a:lnTo>
                </a:path>
                <a:path w="209550" h="821690" extrusionOk="0">
                  <a:moveTo>
                    <a:pt x="124523" y="679615"/>
                  </a:moveTo>
                  <a:lnTo>
                    <a:pt x="146608" y="679589"/>
                  </a:lnTo>
                </a:path>
                <a:path w="209550" h="821690" extrusionOk="0">
                  <a:moveTo>
                    <a:pt x="87287" y="679615"/>
                  </a:moveTo>
                  <a:lnTo>
                    <a:pt x="122656" y="679615"/>
                  </a:lnTo>
                </a:path>
                <a:path w="209550" h="821690" extrusionOk="0">
                  <a:moveTo>
                    <a:pt x="65392" y="679615"/>
                  </a:moveTo>
                  <a:lnTo>
                    <a:pt x="85572" y="679615"/>
                  </a:lnTo>
                </a:path>
                <a:path w="209550" h="821690" extrusionOk="0">
                  <a:moveTo>
                    <a:pt x="48691" y="677659"/>
                  </a:moveTo>
                  <a:lnTo>
                    <a:pt x="5181" y="677595"/>
                  </a:lnTo>
                  <a:lnTo>
                    <a:pt x="5181" y="679653"/>
                  </a:lnTo>
                  <a:lnTo>
                    <a:pt x="48882" y="679653"/>
                  </a:lnTo>
                </a:path>
                <a:path w="209550" h="821690" extrusionOk="0">
                  <a:moveTo>
                    <a:pt x="85204" y="718210"/>
                  </a:moveTo>
                  <a:lnTo>
                    <a:pt x="65506" y="718184"/>
                  </a:lnTo>
                </a:path>
                <a:path w="209550" h="821690" extrusionOk="0">
                  <a:moveTo>
                    <a:pt x="122605" y="718172"/>
                  </a:moveTo>
                  <a:lnTo>
                    <a:pt x="87325" y="718172"/>
                  </a:lnTo>
                </a:path>
                <a:path w="209550" h="821690" extrusionOk="0">
                  <a:moveTo>
                    <a:pt x="146380" y="718172"/>
                  </a:moveTo>
                  <a:lnTo>
                    <a:pt x="124663" y="718172"/>
                  </a:lnTo>
                </a:path>
                <a:path w="209550" h="821690" extrusionOk="0">
                  <a:moveTo>
                    <a:pt x="162674" y="720229"/>
                  </a:moveTo>
                  <a:lnTo>
                    <a:pt x="204495" y="720216"/>
                  </a:lnTo>
                  <a:lnTo>
                    <a:pt x="204495" y="718159"/>
                  </a:lnTo>
                  <a:lnTo>
                    <a:pt x="162826" y="718159"/>
                  </a:lnTo>
                </a:path>
                <a:path w="209550" h="821690" extrusionOk="0">
                  <a:moveTo>
                    <a:pt x="124523" y="720216"/>
                  </a:moveTo>
                  <a:lnTo>
                    <a:pt x="146570" y="720216"/>
                  </a:lnTo>
                </a:path>
                <a:path w="209550" h="821690" extrusionOk="0">
                  <a:moveTo>
                    <a:pt x="87274" y="720229"/>
                  </a:moveTo>
                  <a:lnTo>
                    <a:pt x="122605" y="720229"/>
                  </a:lnTo>
                </a:path>
                <a:path w="209550" h="821690" extrusionOk="0">
                  <a:moveTo>
                    <a:pt x="65417" y="720216"/>
                  </a:moveTo>
                  <a:lnTo>
                    <a:pt x="85572" y="720280"/>
                  </a:lnTo>
                </a:path>
                <a:path w="209550" h="821690" extrusionOk="0">
                  <a:moveTo>
                    <a:pt x="48691" y="718172"/>
                  </a:moveTo>
                  <a:lnTo>
                    <a:pt x="5219" y="718235"/>
                  </a:lnTo>
                  <a:lnTo>
                    <a:pt x="5181" y="720293"/>
                  </a:lnTo>
                  <a:lnTo>
                    <a:pt x="48920" y="720280"/>
                  </a:lnTo>
                </a:path>
                <a:path w="209550" h="821690" extrusionOk="0">
                  <a:moveTo>
                    <a:pt x="85204" y="758609"/>
                  </a:moveTo>
                  <a:lnTo>
                    <a:pt x="65531" y="758596"/>
                  </a:lnTo>
                </a:path>
                <a:path w="209550" h="821690" extrusionOk="0">
                  <a:moveTo>
                    <a:pt x="122643" y="758609"/>
                  </a:moveTo>
                  <a:lnTo>
                    <a:pt x="87401" y="758596"/>
                  </a:lnTo>
                </a:path>
                <a:path w="209550" h="821690" extrusionOk="0">
                  <a:moveTo>
                    <a:pt x="146380" y="758583"/>
                  </a:moveTo>
                  <a:lnTo>
                    <a:pt x="124663" y="758583"/>
                  </a:lnTo>
                </a:path>
                <a:path w="209550" h="821690" extrusionOk="0">
                  <a:moveTo>
                    <a:pt x="162712" y="760577"/>
                  </a:moveTo>
                  <a:lnTo>
                    <a:pt x="204508" y="760577"/>
                  </a:lnTo>
                  <a:lnTo>
                    <a:pt x="204558" y="758583"/>
                  </a:lnTo>
                  <a:lnTo>
                    <a:pt x="162852" y="758583"/>
                  </a:lnTo>
                </a:path>
                <a:path w="209550" h="821690" extrusionOk="0">
                  <a:moveTo>
                    <a:pt x="124523" y="760577"/>
                  </a:moveTo>
                  <a:lnTo>
                    <a:pt x="146570" y="760641"/>
                  </a:lnTo>
                </a:path>
                <a:path w="209550" h="821690" extrusionOk="0">
                  <a:moveTo>
                    <a:pt x="87274" y="760641"/>
                  </a:moveTo>
                  <a:lnTo>
                    <a:pt x="122643" y="760641"/>
                  </a:lnTo>
                </a:path>
                <a:path w="209550" h="821690" extrusionOk="0">
                  <a:moveTo>
                    <a:pt x="65417" y="760666"/>
                  </a:moveTo>
                  <a:lnTo>
                    <a:pt x="85572" y="760666"/>
                  </a:lnTo>
                </a:path>
                <a:path w="209550" h="821690" extrusionOk="0">
                  <a:moveTo>
                    <a:pt x="48704" y="758583"/>
                  </a:moveTo>
                  <a:lnTo>
                    <a:pt x="5245" y="758647"/>
                  </a:lnTo>
                  <a:lnTo>
                    <a:pt x="5156" y="760704"/>
                  </a:lnTo>
                  <a:lnTo>
                    <a:pt x="48945" y="760641"/>
                  </a:lnTo>
                </a:path>
                <a:path w="209550" h="821690" extrusionOk="0">
                  <a:moveTo>
                    <a:pt x="146380" y="799236"/>
                  </a:moveTo>
                  <a:lnTo>
                    <a:pt x="65328" y="799236"/>
                  </a:lnTo>
                </a:path>
                <a:path w="209550" h="821690" extrusionOk="0">
                  <a:moveTo>
                    <a:pt x="204597" y="799236"/>
                  </a:moveTo>
                  <a:lnTo>
                    <a:pt x="162877" y="799172"/>
                  </a:lnTo>
                </a:path>
                <a:path w="209550" h="821690" extrusionOk="0">
                  <a:moveTo>
                    <a:pt x="48704" y="799236"/>
                  </a:moveTo>
                  <a:lnTo>
                    <a:pt x="5245" y="799299"/>
                  </a:lnTo>
                </a:path>
                <a:path w="209550" h="821690" extrusionOk="0">
                  <a:moveTo>
                    <a:pt x="85471" y="798690"/>
                  </a:moveTo>
                  <a:lnTo>
                    <a:pt x="87109" y="798715"/>
                  </a:lnTo>
                  <a:lnTo>
                    <a:pt x="86956" y="534606"/>
                  </a:lnTo>
                  <a:lnTo>
                    <a:pt x="85318" y="534606"/>
                  </a:lnTo>
                  <a:lnTo>
                    <a:pt x="85471" y="798690"/>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0" name="Google Shape;130;p1"/>
            <p:cNvSpPr/>
            <p:nvPr/>
          </p:nvSpPr>
          <p:spPr>
            <a:xfrm>
              <a:off x="1399579" y="7450918"/>
              <a:ext cx="259079" cy="969644"/>
            </a:xfrm>
            <a:custGeom>
              <a:avLst/>
              <a:gdLst/>
              <a:ahLst/>
              <a:cxnLst/>
              <a:rect l="l" t="t" r="r" b="b"/>
              <a:pathLst>
                <a:path w="259080" h="969645" extrusionOk="0">
                  <a:moveTo>
                    <a:pt x="29425" y="66154"/>
                  </a:moveTo>
                  <a:lnTo>
                    <a:pt x="29514" y="309422"/>
                  </a:lnTo>
                  <a:lnTo>
                    <a:pt x="229184" y="309359"/>
                  </a:lnTo>
                  <a:lnTo>
                    <a:pt x="229057" y="66027"/>
                  </a:lnTo>
                  <a:lnTo>
                    <a:pt x="178774" y="32482"/>
                  </a:lnTo>
                  <a:lnTo>
                    <a:pt x="141219" y="21313"/>
                  </a:lnTo>
                  <a:lnTo>
                    <a:pt x="97674" y="32533"/>
                  </a:lnTo>
                  <a:lnTo>
                    <a:pt x="29425" y="66154"/>
                  </a:lnTo>
                  <a:close/>
                </a:path>
                <a:path w="259080" h="969645" extrusionOk="0">
                  <a:moveTo>
                    <a:pt x="24358" y="60667"/>
                  </a:moveTo>
                  <a:lnTo>
                    <a:pt x="24485" y="316268"/>
                  </a:lnTo>
                  <a:lnTo>
                    <a:pt x="234200" y="316179"/>
                  </a:lnTo>
                  <a:lnTo>
                    <a:pt x="234099" y="60566"/>
                  </a:lnTo>
                  <a:lnTo>
                    <a:pt x="181265" y="25356"/>
                  </a:lnTo>
                  <a:lnTo>
                    <a:pt x="141806" y="13630"/>
                  </a:lnTo>
                  <a:lnTo>
                    <a:pt x="96058" y="25397"/>
                  </a:lnTo>
                  <a:lnTo>
                    <a:pt x="24358" y="60667"/>
                  </a:lnTo>
                  <a:close/>
                </a:path>
                <a:path w="259080" h="969645" extrusionOk="0">
                  <a:moveTo>
                    <a:pt x="145072" y="969213"/>
                  </a:moveTo>
                  <a:lnTo>
                    <a:pt x="258813" y="969213"/>
                  </a:lnTo>
                  <a:lnTo>
                    <a:pt x="258444" y="34124"/>
                  </a:lnTo>
                  <a:lnTo>
                    <a:pt x="231792" y="15675"/>
                  </a:lnTo>
                  <a:lnTo>
                    <a:pt x="210818" y="5970"/>
                  </a:lnTo>
                  <a:lnTo>
                    <a:pt x="184641" y="1811"/>
                  </a:lnTo>
                  <a:lnTo>
                    <a:pt x="142379" y="0"/>
                  </a:lnTo>
                </a:path>
                <a:path w="259080" h="969645" extrusionOk="0">
                  <a:moveTo>
                    <a:pt x="116179" y="457"/>
                  </a:moveTo>
                  <a:lnTo>
                    <a:pt x="89511" y="3646"/>
                  </a:lnTo>
                  <a:lnTo>
                    <a:pt x="61166" y="10006"/>
                  </a:lnTo>
                  <a:lnTo>
                    <a:pt x="31283" y="20040"/>
                  </a:lnTo>
                  <a:lnTo>
                    <a:pt x="0" y="34251"/>
                  </a:lnTo>
                  <a:lnTo>
                    <a:pt x="380" y="969352"/>
                  </a:lnTo>
                  <a:lnTo>
                    <a:pt x="113779" y="969314"/>
                  </a:lnTo>
                </a:path>
                <a:path w="259080" h="969645" extrusionOk="0">
                  <a:moveTo>
                    <a:pt x="181317" y="45872"/>
                  </a:moveTo>
                  <a:lnTo>
                    <a:pt x="181432" y="309308"/>
                  </a:lnTo>
                  <a:lnTo>
                    <a:pt x="196113" y="309308"/>
                  </a:lnTo>
                  <a:lnTo>
                    <a:pt x="195986" y="50482"/>
                  </a:lnTo>
                </a:path>
                <a:path w="259080" h="969645" extrusionOk="0">
                  <a:moveTo>
                    <a:pt x="196037" y="154393"/>
                  </a:moveTo>
                  <a:lnTo>
                    <a:pt x="228612" y="154368"/>
                  </a:lnTo>
                </a:path>
                <a:path w="259080" h="969645" extrusionOk="0">
                  <a:moveTo>
                    <a:pt x="77165" y="154431"/>
                  </a:moveTo>
                  <a:lnTo>
                    <a:pt x="181330" y="154393"/>
                  </a:lnTo>
                </a:path>
                <a:path w="259080" h="969645" extrusionOk="0">
                  <a:moveTo>
                    <a:pt x="181343" y="120192"/>
                  </a:moveTo>
                  <a:lnTo>
                    <a:pt x="76834" y="120218"/>
                  </a:lnTo>
                </a:path>
                <a:path w="259080" h="969645" extrusionOk="0">
                  <a:moveTo>
                    <a:pt x="228612" y="120154"/>
                  </a:moveTo>
                  <a:lnTo>
                    <a:pt x="196189" y="120154"/>
                  </a:lnTo>
                </a:path>
                <a:path w="259080" h="969645" extrusionOk="0">
                  <a:moveTo>
                    <a:pt x="195999" y="93129"/>
                  </a:moveTo>
                  <a:lnTo>
                    <a:pt x="229260" y="93116"/>
                  </a:lnTo>
                  <a:lnTo>
                    <a:pt x="228599" y="90804"/>
                  </a:lnTo>
                  <a:lnTo>
                    <a:pt x="196151" y="90855"/>
                  </a:lnTo>
                </a:path>
                <a:path w="259080" h="969645" extrusionOk="0">
                  <a:moveTo>
                    <a:pt x="76898" y="93192"/>
                  </a:moveTo>
                  <a:lnTo>
                    <a:pt x="181267" y="93154"/>
                  </a:lnTo>
                </a:path>
                <a:path w="259080" h="969645" extrusionOk="0">
                  <a:moveTo>
                    <a:pt x="62166" y="90919"/>
                  </a:moveTo>
                  <a:lnTo>
                    <a:pt x="29730" y="90919"/>
                  </a:lnTo>
                  <a:lnTo>
                    <a:pt x="29413" y="93230"/>
                  </a:lnTo>
                  <a:lnTo>
                    <a:pt x="61887" y="93192"/>
                  </a:lnTo>
                </a:path>
                <a:path w="259080" h="969645" extrusionOk="0">
                  <a:moveTo>
                    <a:pt x="181190" y="90855"/>
                  </a:moveTo>
                  <a:lnTo>
                    <a:pt x="76911" y="90919"/>
                  </a:lnTo>
                </a:path>
                <a:path w="259080" h="969645" extrusionOk="0">
                  <a:moveTo>
                    <a:pt x="152260" y="120345"/>
                  </a:moveTo>
                  <a:lnTo>
                    <a:pt x="152196" y="41605"/>
                  </a:lnTo>
                </a:path>
                <a:path w="259080" h="969645" extrusionOk="0">
                  <a:moveTo>
                    <a:pt x="152336" y="309486"/>
                  </a:moveTo>
                  <a:lnTo>
                    <a:pt x="152298" y="154292"/>
                  </a:lnTo>
                </a:path>
                <a:path w="259080" h="969645" extrusionOk="0">
                  <a:moveTo>
                    <a:pt x="149517" y="154241"/>
                  </a:moveTo>
                  <a:lnTo>
                    <a:pt x="149555" y="309549"/>
                  </a:lnTo>
                </a:path>
                <a:path w="259080" h="969645" extrusionOk="0">
                  <a:moveTo>
                    <a:pt x="149440" y="40716"/>
                  </a:moveTo>
                  <a:lnTo>
                    <a:pt x="149491" y="120065"/>
                  </a:lnTo>
                </a:path>
                <a:path w="259080" h="969645" extrusionOk="0">
                  <a:moveTo>
                    <a:pt x="196024" y="182181"/>
                  </a:moveTo>
                  <a:lnTo>
                    <a:pt x="228942" y="182181"/>
                  </a:lnTo>
                  <a:lnTo>
                    <a:pt x="229184" y="179870"/>
                  </a:lnTo>
                  <a:lnTo>
                    <a:pt x="196176" y="179870"/>
                  </a:lnTo>
                </a:path>
                <a:path w="259080" h="969645" extrusionOk="0">
                  <a:moveTo>
                    <a:pt x="76923" y="182219"/>
                  </a:moveTo>
                  <a:lnTo>
                    <a:pt x="181317" y="182156"/>
                  </a:lnTo>
                </a:path>
                <a:path w="259080" h="969645" extrusionOk="0">
                  <a:moveTo>
                    <a:pt x="62166" y="179920"/>
                  </a:moveTo>
                  <a:lnTo>
                    <a:pt x="29629" y="179933"/>
                  </a:lnTo>
                  <a:lnTo>
                    <a:pt x="29667" y="182244"/>
                  </a:lnTo>
                  <a:lnTo>
                    <a:pt x="61937" y="182244"/>
                  </a:lnTo>
                </a:path>
                <a:path w="259080" h="969645" extrusionOk="0">
                  <a:moveTo>
                    <a:pt x="181190" y="179920"/>
                  </a:moveTo>
                  <a:lnTo>
                    <a:pt x="76911" y="179933"/>
                  </a:lnTo>
                </a:path>
                <a:path w="259080" h="969645" extrusionOk="0">
                  <a:moveTo>
                    <a:pt x="196024" y="207644"/>
                  </a:moveTo>
                  <a:lnTo>
                    <a:pt x="228993" y="207644"/>
                  </a:lnTo>
                  <a:lnTo>
                    <a:pt x="229184" y="205333"/>
                  </a:lnTo>
                  <a:lnTo>
                    <a:pt x="196151" y="205333"/>
                  </a:lnTo>
                </a:path>
                <a:path w="259080" h="969645" extrusionOk="0">
                  <a:moveTo>
                    <a:pt x="76923" y="207644"/>
                  </a:moveTo>
                  <a:lnTo>
                    <a:pt x="181330" y="207644"/>
                  </a:lnTo>
                </a:path>
                <a:path w="259080" h="969645" extrusionOk="0">
                  <a:moveTo>
                    <a:pt x="62166" y="205397"/>
                  </a:moveTo>
                  <a:lnTo>
                    <a:pt x="29667" y="205397"/>
                  </a:lnTo>
                  <a:lnTo>
                    <a:pt x="29641" y="207708"/>
                  </a:lnTo>
                  <a:lnTo>
                    <a:pt x="61937" y="207644"/>
                  </a:lnTo>
                </a:path>
                <a:path w="259080" h="969645" extrusionOk="0">
                  <a:moveTo>
                    <a:pt x="181190" y="205371"/>
                  </a:moveTo>
                  <a:lnTo>
                    <a:pt x="76911" y="205371"/>
                  </a:lnTo>
                </a:path>
                <a:path w="259080" h="969645" extrusionOk="0">
                  <a:moveTo>
                    <a:pt x="196049" y="234327"/>
                  </a:moveTo>
                  <a:lnTo>
                    <a:pt x="228993" y="234327"/>
                  </a:lnTo>
                  <a:lnTo>
                    <a:pt x="229184" y="232041"/>
                  </a:lnTo>
                  <a:lnTo>
                    <a:pt x="196151" y="232041"/>
                  </a:lnTo>
                </a:path>
                <a:path w="259080" h="969645" extrusionOk="0">
                  <a:moveTo>
                    <a:pt x="76923" y="234391"/>
                  </a:moveTo>
                  <a:lnTo>
                    <a:pt x="181330" y="234327"/>
                  </a:lnTo>
                </a:path>
                <a:path w="259080" h="969645" extrusionOk="0">
                  <a:moveTo>
                    <a:pt x="62166" y="232092"/>
                  </a:moveTo>
                  <a:lnTo>
                    <a:pt x="29629" y="232155"/>
                  </a:lnTo>
                  <a:lnTo>
                    <a:pt x="29667" y="234441"/>
                  </a:lnTo>
                  <a:lnTo>
                    <a:pt x="61937" y="234403"/>
                  </a:lnTo>
                </a:path>
                <a:path w="259080" h="969645" extrusionOk="0">
                  <a:moveTo>
                    <a:pt x="181216" y="232067"/>
                  </a:moveTo>
                  <a:lnTo>
                    <a:pt x="76898" y="232092"/>
                  </a:lnTo>
                </a:path>
                <a:path w="259080" h="969645" extrusionOk="0">
                  <a:moveTo>
                    <a:pt x="196087" y="257225"/>
                  </a:moveTo>
                  <a:lnTo>
                    <a:pt x="228980" y="257225"/>
                  </a:lnTo>
                  <a:lnTo>
                    <a:pt x="229171" y="254939"/>
                  </a:lnTo>
                  <a:lnTo>
                    <a:pt x="196176" y="254939"/>
                  </a:lnTo>
                </a:path>
                <a:path w="259080" h="969645" extrusionOk="0">
                  <a:moveTo>
                    <a:pt x="76987" y="257251"/>
                  </a:moveTo>
                  <a:lnTo>
                    <a:pt x="181330" y="257225"/>
                  </a:lnTo>
                </a:path>
                <a:path w="259080" h="969645" extrusionOk="0">
                  <a:moveTo>
                    <a:pt x="62229" y="255054"/>
                  </a:moveTo>
                  <a:lnTo>
                    <a:pt x="29667" y="255054"/>
                  </a:lnTo>
                  <a:lnTo>
                    <a:pt x="29667" y="257327"/>
                  </a:lnTo>
                  <a:lnTo>
                    <a:pt x="61925" y="257263"/>
                  </a:lnTo>
                </a:path>
                <a:path w="259080" h="969645" extrusionOk="0">
                  <a:moveTo>
                    <a:pt x="181216" y="254927"/>
                  </a:moveTo>
                  <a:lnTo>
                    <a:pt x="76936" y="254990"/>
                  </a:lnTo>
                </a:path>
                <a:path w="259080" h="969645" extrusionOk="0">
                  <a:moveTo>
                    <a:pt x="196037" y="281812"/>
                  </a:moveTo>
                  <a:lnTo>
                    <a:pt x="229057" y="281812"/>
                  </a:lnTo>
                  <a:lnTo>
                    <a:pt x="229184" y="279526"/>
                  </a:lnTo>
                  <a:lnTo>
                    <a:pt x="196202" y="279539"/>
                  </a:lnTo>
                </a:path>
                <a:path w="259080" h="969645" extrusionOk="0">
                  <a:moveTo>
                    <a:pt x="76987" y="281876"/>
                  </a:moveTo>
                  <a:lnTo>
                    <a:pt x="181330" y="281876"/>
                  </a:lnTo>
                </a:path>
                <a:path w="259080" h="969645" extrusionOk="0">
                  <a:moveTo>
                    <a:pt x="62229" y="279641"/>
                  </a:moveTo>
                  <a:lnTo>
                    <a:pt x="29667" y="279641"/>
                  </a:lnTo>
                  <a:lnTo>
                    <a:pt x="29679" y="281939"/>
                  </a:lnTo>
                  <a:lnTo>
                    <a:pt x="61950" y="281876"/>
                  </a:lnTo>
                </a:path>
                <a:path w="259080" h="969645" extrusionOk="0">
                  <a:moveTo>
                    <a:pt x="181216" y="279539"/>
                  </a:moveTo>
                  <a:lnTo>
                    <a:pt x="76936" y="279565"/>
                  </a:lnTo>
                </a:path>
                <a:path w="259080" h="969645" extrusionOk="0">
                  <a:moveTo>
                    <a:pt x="195999" y="71805"/>
                  </a:moveTo>
                  <a:lnTo>
                    <a:pt x="229349" y="71793"/>
                  </a:lnTo>
                  <a:lnTo>
                    <a:pt x="228853" y="69519"/>
                  </a:lnTo>
                  <a:lnTo>
                    <a:pt x="196087" y="69519"/>
                  </a:lnTo>
                </a:path>
                <a:path w="259080" h="969645" extrusionOk="0">
                  <a:moveTo>
                    <a:pt x="76898" y="71907"/>
                  </a:moveTo>
                  <a:lnTo>
                    <a:pt x="181267" y="71843"/>
                  </a:lnTo>
                </a:path>
                <a:path w="259080" h="969645" extrusionOk="0">
                  <a:moveTo>
                    <a:pt x="62115" y="69532"/>
                  </a:moveTo>
                  <a:lnTo>
                    <a:pt x="29082" y="69532"/>
                  </a:lnTo>
                  <a:lnTo>
                    <a:pt x="29222" y="71907"/>
                  </a:lnTo>
                  <a:lnTo>
                    <a:pt x="61874" y="71843"/>
                  </a:lnTo>
                </a:path>
                <a:path w="259080" h="969645" extrusionOk="0">
                  <a:moveTo>
                    <a:pt x="181178" y="69507"/>
                  </a:moveTo>
                  <a:lnTo>
                    <a:pt x="76822" y="69532"/>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31" name="Google Shape;131;p1"/>
            <p:cNvPicPr preferRelativeResize="0"/>
            <p:nvPr/>
          </p:nvPicPr>
          <p:blipFill rotWithShape="1">
            <a:blip r:embed="rId33">
              <a:alphaModFix/>
            </a:blip>
            <a:srcRect/>
            <a:stretch/>
          </p:blipFill>
          <p:spPr>
            <a:xfrm>
              <a:off x="1420889" y="7788827"/>
              <a:ext cx="216141" cy="195554"/>
            </a:xfrm>
            <a:prstGeom prst="rect">
              <a:avLst/>
            </a:prstGeom>
            <a:noFill/>
            <a:ln>
              <a:noFill/>
            </a:ln>
          </p:spPr>
        </p:pic>
        <p:sp>
          <p:nvSpPr>
            <p:cNvPr id="132" name="Google Shape;132;p1"/>
            <p:cNvSpPr/>
            <p:nvPr/>
          </p:nvSpPr>
          <p:spPr>
            <a:xfrm>
              <a:off x="1509713" y="7375036"/>
              <a:ext cx="38735" cy="85090"/>
            </a:xfrm>
            <a:custGeom>
              <a:avLst/>
              <a:gdLst/>
              <a:ahLst/>
              <a:cxnLst/>
              <a:rect l="l" t="t" r="r" b="b"/>
              <a:pathLst>
                <a:path w="38734" h="85090" extrusionOk="0">
                  <a:moveTo>
                    <a:pt x="6642" y="76796"/>
                  </a:moveTo>
                  <a:lnTo>
                    <a:pt x="6680" y="81368"/>
                  </a:lnTo>
                  <a:lnTo>
                    <a:pt x="10363" y="85039"/>
                  </a:lnTo>
                  <a:lnTo>
                    <a:pt x="14922" y="85039"/>
                  </a:lnTo>
                  <a:lnTo>
                    <a:pt x="23723" y="85001"/>
                  </a:lnTo>
                  <a:lnTo>
                    <a:pt x="28295" y="85039"/>
                  </a:lnTo>
                  <a:lnTo>
                    <a:pt x="32003" y="81343"/>
                  </a:lnTo>
                  <a:lnTo>
                    <a:pt x="32003" y="76796"/>
                  </a:lnTo>
                  <a:lnTo>
                    <a:pt x="38557" y="8305"/>
                  </a:lnTo>
                  <a:lnTo>
                    <a:pt x="38595" y="3708"/>
                  </a:lnTo>
                  <a:lnTo>
                    <a:pt x="34899" y="0"/>
                  </a:lnTo>
                  <a:lnTo>
                    <a:pt x="30314" y="63"/>
                  </a:lnTo>
                  <a:lnTo>
                    <a:pt x="8229" y="38"/>
                  </a:lnTo>
                  <a:lnTo>
                    <a:pt x="3695" y="63"/>
                  </a:lnTo>
                  <a:lnTo>
                    <a:pt x="0" y="3708"/>
                  </a:lnTo>
                  <a:lnTo>
                    <a:pt x="0" y="8267"/>
                  </a:lnTo>
                  <a:lnTo>
                    <a:pt x="6642" y="76796"/>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33" name="Google Shape;133;p1"/>
            <p:cNvPicPr preferRelativeResize="0"/>
            <p:nvPr/>
          </p:nvPicPr>
          <p:blipFill rotWithShape="1">
            <a:blip r:embed="rId34">
              <a:alphaModFix/>
            </a:blip>
            <a:srcRect/>
            <a:stretch/>
          </p:blipFill>
          <p:spPr>
            <a:xfrm>
              <a:off x="1422337" y="8350497"/>
              <a:ext cx="286279" cy="478546"/>
            </a:xfrm>
            <a:prstGeom prst="rect">
              <a:avLst/>
            </a:prstGeom>
            <a:noFill/>
            <a:ln>
              <a:noFill/>
            </a:ln>
          </p:spPr>
        </p:pic>
        <p:sp>
          <p:nvSpPr>
            <p:cNvPr id="134" name="Google Shape;134;p1"/>
            <p:cNvSpPr/>
            <p:nvPr/>
          </p:nvSpPr>
          <p:spPr>
            <a:xfrm>
              <a:off x="1417292" y="8490245"/>
              <a:ext cx="5010785" cy="693420"/>
            </a:xfrm>
            <a:custGeom>
              <a:avLst/>
              <a:gdLst/>
              <a:ahLst/>
              <a:cxnLst/>
              <a:rect l="l" t="t" r="r" b="b"/>
              <a:pathLst>
                <a:path w="5010785" h="693420" extrusionOk="0">
                  <a:moveTo>
                    <a:pt x="223977" y="693178"/>
                  </a:moveTo>
                  <a:lnTo>
                    <a:pt x="295440" y="693204"/>
                  </a:lnTo>
                  <a:lnTo>
                    <a:pt x="295351" y="335610"/>
                  </a:lnTo>
                  <a:lnTo>
                    <a:pt x="223774" y="335635"/>
                  </a:lnTo>
                  <a:lnTo>
                    <a:pt x="223977" y="693178"/>
                  </a:lnTo>
                  <a:close/>
                </a:path>
                <a:path w="5010785" h="693420" extrusionOk="0">
                  <a:moveTo>
                    <a:pt x="295186" y="351434"/>
                  </a:moveTo>
                  <a:lnTo>
                    <a:pt x="223494" y="351434"/>
                  </a:lnTo>
                </a:path>
                <a:path w="5010785" h="693420" extrusionOk="0">
                  <a:moveTo>
                    <a:pt x="295186" y="366356"/>
                  </a:moveTo>
                  <a:lnTo>
                    <a:pt x="223494" y="366344"/>
                  </a:lnTo>
                </a:path>
                <a:path w="5010785" h="693420" extrusionOk="0">
                  <a:moveTo>
                    <a:pt x="295173" y="381241"/>
                  </a:moveTo>
                  <a:lnTo>
                    <a:pt x="223456" y="381266"/>
                  </a:lnTo>
                </a:path>
                <a:path w="5010785" h="693420" extrusionOk="0">
                  <a:moveTo>
                    <a:pt x="295249" y="396163"/>
                  </a:moveTo>
                  <a:lnTo>
                    <a:pt x="223494" y="396163"/>
                  </a:lnTo>
                </a:path>
                <a:path w="5010785" h="693420" extrusionOk="0">
                  <a:moveTo>
                    <a:pt x="295236" y="411048"/>
                  </a:moveTo>
                  <a:lnTo>
                    <a:pt x="223507" y="411048"/>
                  </a:lnTo>
                </a:path>
                <a:path w="5010785" h="693420" extrusionOk="0">
                  <a:moveTo>
                    <a:pt x="295186" y="425996"/>
                  </a:moveTo>
                  <a:lnTo>
                    <a:pt x="223494" y="425996"/>
                  </a:lnTo>
                </a:path>
                <a:path w="5010785" h="693420" extrusionOk="0">
                  <a:moveTo>
                    <a:pt x="295236" y="440867"/>
                  </a:moveTo>
                  <a:lnTo>
                    <a:pt x="223507" y="440931"/>
                  </a:lnTo>
                </a:path>
                <a:path w="5010785" h="693420" extrusionOk="0">
                  <a:moveTo>
                    <a:pt x="295275" y="455777"/>
                  </a:moveTo>
                  <a:lnTo>
                    <a:pt x="223545" y="455841"/>
                  </a:lnTo>
                </a:path>
                <a:path w="5010785" h="693420" extrusionOk="0">
                  <a:moveTo>
                    <a:pt x="295236" y="470712"/>
                  </a:moveTo>
                  <a:lnTo>
                    <a:pt x="223532" y="470712"/>
                  </a:lnTo>
                </a:path>
                <a:path w="5010785" h="693420" extrusionOk="0">
                  <a:moveTo>
                    <a:pt x="295236" y="485622"/>
                  </a:moveTo>
                  <a:lnTo>
                    <a:pt x="223507" y="485622"/>
                  </a:lnTo>
                </a:path>
                <a:path w="5010785" h="693420" extrusionOk="0">
                  <a:moveTo>
                    <a:pt x="295275" y="500532"/>
                  </a:moveTo>
                  <a:lnTo>
                    <a:pt x="223507" y="500532"/>
                  </a:lnTo>
                </a:path>
                <a:path w="5010785" h="693420" extrusionOk="0">
                  <a:moveTo>
                    <a:pt x="295249" y="515454"/>
                  </a:moveTo>
                  <a:lnTo>
                    <a:pt x="223558" y="515454"/>
                  </a:lnTo>
                </a:path>
                <a:path w="5010785" h="693420" extrusionOk="0">
                  <a:moveTo>
                    <a:pt x="295236" y="530364"/>
                  </a:moveTo>
                  <a:lnTo>
                    <a:pt x="223507" y="530364"/>
                  </a:lnTo>
                </a:path>
                <a:path w="5010785" h="693420" extrusionOk="0">
                  <a:moveTo>
                    <a:pt x="295236" y="545274"/>
                  </a:moveTo>
                  <a:lnTo>
                    <a:pt x="223532" y="545274"/>
                  </a:lnTo>
                </a:path>
                <a:path w="5010785" h="693420" extrusionOk="0">
                  <a:moveTo>
                    <a:pt x="295275" y="560184"/>
                  </a:moveTo>
                  <a:lnTo>
                    <a:pt x="223608" y="560184"/>
                  </a:lnTo>
                </a:path>
                <a:path w="5010785" h="693420" extrusionOk="0">
                  <a:moveTo>
                    <a:pt x="295275" y="575081"/>
                  </a:moveTo>
                  <a:lnTo>
                    <a:pt x="223545" y="575081"/>
                  </a:lnTo>
                </a:path>
                <a:path w="5010785" h="693420" extrusionOk="0">
                  <a:moveTo>
                    <a:pt x="295275" y="590029"/>
                  </a:moveTo>
                  <a:lnTo>
                    <a:pt x="223545" y="590029"/>
                  </a:lnTo>
                </a:path>
                <a:path w="5010785" h="693420" extrusionOk="0">
                  <a:moveTo>
                    <a:pt x="295275" y="604964"/>
                  </a:moveTo>
                  <a:lnTo>
                    <a:pt x="223545" y="604964"/>
                  </a:lnTo>
                </a:path>
                <a:path w="5010785" h="693420" extrusionOk="0">
                  <a:moveTo>
                    <a:pt x="295338" y="619823"/>
                  </a:moveTo>
                  <a:lnTo>
                    <a:pt x="223647" y="619823"/>
                  </a:lnTo>
                </a:path>
                <a:path w="5010785" h="693420" extrusionOk="0">
                  <a:moveTo>
                    <a:pt x="295313" y="634720"/>
                  </a:moveTo>
                  <a:lnTo>
                    <a:pt x="223608" y="634758"/>
                  </a:lnTo>
                </a:path>
                <a:path w="5010785" h="693420" extrusionOk="0">
                  <a:moveTo>
                    <a:pt x="295275" y="649668"/>
                  </a:moveTo>
                  <a:lnTo>
                    <a:pt x="223545" y="649668"/>
                  </a:lnTo>
                </a:path>
                <a:path w="5010785" h="693420" extrusionOk="0">
                  <a:moveTo>
                    <a:pt x="295338" y="664514"/>
                  </a:moveTo>
                  <a:lnTo>
                    <a:pt x="223558" y="664578"/>
                  </a:lnTo>
                </a:path>
                <a:path w="5010785" h="693420" extrusionOk="0">
                  <a:moveTo>
                    <a:pt x="295338" y="679488"/>
                  </a:moveTo>
                  <a:lnTo>
                    <a:pt x="223608" y="679488"/>
                  </a:lnTo>
                </a:path>
                <a:path w="5010785" h="693420" extrusionOk="0">
                  <a:moveTo>
                    <a:pt x="519595" y="693178"/>
                  </a:moveTo>
                  <a:lnTo>
                    <a:pt x="591058" y="693204"/>
                  </a:lnTo>
                  <a:lnTo>
                    <a:pt x="590956" y="335610"/>
                  </a:lnTo>
                  <a:lnTo>
                    <a:pt x="519391" y="335635"/>
                  </a:lnTo>
                  <a:lnTo>
                    <a:pt x="519595" y="693178"/>
                  </a:lnTo>
                  <a:close/>
                </a:path>
                <a:path w="5010785" h="693420" extrusionOk="0">
                  <a:moveTo>
                    <a:pt x="590804" y="351434"/>
                  </a:moveTo>
                  <a:lnTo>
                    <a:pt x="519112" y="351434"/>
                  </a:lnTo>
                </a:path>
                <a:path w="5010785" h="693420" extrusionOk="0">
                  <a:moveTo>
                    <a:pt x="590804" y="366356"/>
                  </a:moveTo>
                  <a:lnTo>
                    <a:pt x="519112" y="366344"/>
                  </a:lnTo>
                </a:path>
                <a:path w="5010785" h="693420" extrusionOk="0">
                  <a:moveTo>
                    <a:pt x="590791" y="381241"/>
                  </a:moveTo>
                  <a:lnTo>
                    <a:pt x="519061" y="381266"/>
                  </a:lnTo>
                </a:path>
                <a:path w="5010785" h="693420" extrusionOk="0">
                  <a:moveTo>
                    <a:pt x="590867" y="396163"/>
                  </a:moveTo>
                  <a:lnTo>
                    <a:pt x="519112" y="396163"/>
                  </a:lnTo>
                </a:path>
                <a:path w="5010785" h="693420" extrusionOk="0">
                  <a:moveTo>
                    <a:pt x="590842" y="411048"/>
                  </a:moveTo>
                  <a:lnTo>
                    <a:pt x="519099" y="411048"/>
                  </a:lnTo>
                </a:path>
                <a:path w="5010785" h="693420" extrusionOk="0">
                  <a:moveTo>
                    <a:pt x="590804" y="425996"/>
                  </a:moveTo>
                  <a:lnTo>
                    <a:pt x="519112" y="425996"/>
                  </a:lnTo>
                </a:path>
                <a:path w="5010785" h="693420" extrusionOk="0">
                  <a:moveTo>
                    <a:pt x="590842" y="440867"/>
                  </a:moveTo>
                  <a:lnTo>
                    <a:pt x="519099" y="440931"/>
                  </a:lnTo>
                </a:path>
                <a:path w="5010785" h="693420" extrusionOk="0">
                  <a:moveTo>
                    <a:pt x="590892" y="455777"/>
                  </a:moveTo>
                  <a:lnTo>
                    <a:pt x="519176" y="455841"/>
                  </a:lnTo>
                </a:path>
                <a:path w="5010785" h="693420" extrusionOk="0">
                  <a:moveTo>
                    <a:pt x="590842" y="470712"/>
                  </a:moveTo>
                  <a:lnTo>
                    <a:pt x="519150" y="470712"/>
                  </a:lnTo>
                </a:path>
                <a:path w="5010785" h="693420" extrusionOk="0">
                  <a:moveTo>
                    <a:pt x="590842" y="485622"/>
                  </a:moveTo>
                  <a:lnTo>
                    <a:pt x="519099" y="485622"/>
                  </a:lnTo>
                </a:path>
                <a:path w="5010785" h="693420" extrusionOk="0">
                  <a:moveTo>
                    <a:pt x="590892" y="500532"/>
                  </a:moveTo>
                  <a:lnTo>
                    <a:pt x="519112" y="500532"/>
                  </a:lnTo>
                </a:path>
                <a:path w="5010785" h="693420" extrusionOk="0">
                  <a:moveTo>
                    <a:pt x="590867" y="515454"/>
                  </a:moveTo>
                  <a:lnTo>
                    <a:pt x="519176" y="515454"/>
                  </a:lnTo>
                </a:path>
                <a:path w="5010785" h="693420" extrusionOk="0">
                  <a:moveTo>
                    <a:pt x="590842" y="530364"/>
                  </a:moveTo>
                  <a:lnTo>
                    <a:pt x="519099" y="530364"/>
                  </a:lnTo>
                </a:path>
                <a:path w="5010785" h="693420" extrusionOk="0">
                  <a:moveTo>
                    <a:pt x="590842" y="545274"/>
                  </a:moveTo>
                  <a:lnTo>
                    <a:pt x="519150" y="545274"/>
                  </a:lnTo>
                </a:path>
                <a:path w="5010785" h="693420" extrusionOk="0">
                  <a:moveTo>
                    <a:pt x="590892" y="560184"/>
                  </a:moveTo>
                  <a:lnTo>
                    <a:pt x="519214" y="560184"/>
                  </a:lnTo>
                </a:path>
                <a:path w="5010785" h="693420" extrusionOk="0">
                  <a:moveTo>
                    <a:pt x="590892" y="575081"/>
                  </a:moveTo>
                  <a:lnTo>
                    <a:pt x="519176" y="575081"/>
                  </a:lnTo>
                </a:path>
                <a:path w="5010785" h="693420" extrusionOk="0">
                  <a:moveTo>
                    <a:pt x="590892" y="590029"/>
                  </a:moveTo>
                  <a:lnTo>
                    <a:pt x="519176" y="590029"/>
                  </a:lnTo>
                </a:path>
                <a:path w="5010785" h="693420" extrusionOk="0">
                  <a:moveTo>
                    <a:pt x="590892" y="604964"/>
                  </a:moveTo>
                  <a:lnTo>
                    <a:pt x="519176" y="604964"/>
                  </a:lnTo>
                </a:path>
                <a:path w="5010785" h="693420" extrusionOk="0">
                  <a:moveTo>
                    <a:pt x="590956" y="619823"/>
                  </a:moveTo>
                  <a:lnTo>
                    <a:pt x="519264" y="619823"/>
                  </a:lnTo>
                </a:path>
                <a:path w="5010785" h="693420" extrusionOk="0">
                  <a:moveTo>
                    <a:pt x="590918" y="634720"/>
                  </a:moveTo>
                  <a:lnTo>
                    <a:pt x="519226" y="634758"/>
                  </a:lnTo>
                </a:path>
                <a:path w="5010785" h="693420" extrusionOk="0">
                  <a:moveTo>
                    <a:pt x="590892" y="649668"/>
                  </a:moveTo>
                  <a:lnTo>
                    <a:pt x="519176" y="649668"/>
                  </a:lnTo>
                </a:path>
                <a:path w="5010785" h="693420" extrusionOk="0">
                  <a:moveTo>
                    <a:pt x="590956" y="664514"/>
                  </a:moveTo>
                  <a:lnTo>
                    <a:pt x="519188" y="664578"/>
                  </a:lnTo>
                </a:path>
                <a:path w="5010785" h="693420" extrusionOk="0">
                  <a:moveTo>
                    <a:pt x="590956" y="679488"/>
                  </a:moveTo>
                  <a:lnTo>
                    <a:pt x="519226" y="679488"/>
                  </a:lnTo>
                </a:path>
                <a:path w="5010785" h="693420" extrusionOk="0">
                  <a:moveTo>
                    <a:pt x="4348099" y="693178"/>
                  </a:moveTo>
                  <a:lnTo>
                    <a:pt x="4419536" y="693204"/>
                  </a:lnTo>
                  <a:lnTo>
                    <a:pt x="4419460" y="335610"/>
                  </a:lnTo>
                  <a:lnTo>
                    <a:pt x="4347883" y="335635"/>
                  </a:lnTo>
                  <a:lnTo>
                    <a:pt x="4348099" y="693178"/>
                  </a:lnTo>
                  <a:close/>
                </a:path>
                <a:path w="5010785" h="693420" extrusionOk="0">
                  <a:moveTo>
                    <a:pt x="4419307" y="351434"/>
                  </a:moveTo>
                  <a:lnTo>
                    <a:pt x="4347616" y="351434"/>
                  </a:lnTo>
                </a:path>
                <a:path w="5010785" h="693420" extrusionOk="0">
                  <a:moveTo>
                    <a:pt x="4419307" y="366356"/>
                  </a:moveTo>
                  <a:lnTo>
                    <a:pt x="4347616" y="366344"/>
                  </a:lnTo>
                </a:path>
                <a:path w="5010785" h="693420" extrusionOk="0">
                  <a:moveTo>
                    <a:pt x="4419307" y="381241"/>
                  </a:moveTo>
                  <a:lnTo>
                    <a:pt x="4347578" y="381266"/>
                  </a:lnTo>
                </a:path>
                <a:path w="5010785" h="693420" extrusionOk="0">
                  <a:moveTo>
                    <a:pt x="4419358" y="396163"/>
                  </a:moveTo>
                  <a:lnTo>
                    <a:pt x="4347616" y="396163"/>
                  </a:lnTo>
                </a:path>
                <a:path w="5010785" h="693420" extrusionOk="0">
                  <a:moveTo>
                    <a:pt x="4419358" y="411048"/>
                  </a:moveTo>
                  <a:lnTo>
                    <a:pt x="4347616" y="411048"/>
                  </a:lnTo>
                </a:path>
                <a:path w="5010785" h="693420" extrusionOk="0">
                  <a:moveTo>
                    <a:pt x="4419307" y="425996"/>
                  </a:moveTo>
                  <a:lnTo>
                    <a:pt x="4347616" y="425996"/>
                  </a:lnTo>
                </a:path>
                <a:path w="5010785" h="693420" extrusionOk="0">
                  <a:moveTo>
                    <a:pt x="4419358" y="440867"/>
                  </a:moveTo>
                  <a:lnTo>
                    <a:pt x="4347616" y="440931"/>
                  </a:lnTo>
                </a:path>
                <a:path w="5010785" h="693420" extrusionOk="0">
                  <a:moveTo>
                    <a:pt x="4419384" y="455777"/>
                  </a:moveTo>
                  <a:lnTo>
                    <a:pt x="4347667" y="455841"/>
                  </a:lnTo>
                </a:path>
                <a:path w="5010785" h="693420" extrusionOk="0">
                  <a:moveTo>
                    <a:pt x="4419358" y="470712"/>
                  </a:moveTo>
                  <a:lnTo>
                    <a:pt x="4347629" y="470712"/>
                  </a:lnTo>
                </a:path>
                <a:path w="5010785" h="693420" extrusionOk="0">
                  <a:moveTo>
                    <a:pt x="4419358" y="485622"/>
                  </a:moveTo>
                  <a:lnTo>
                    <a:pt x="4347616" y="485622"/>
                  </a:lnTo>
                </a:path>
                <a:path w="5010785" h="693420" extrusionOk="0">
                  <a:moveTo>
                    <a:pt x="4419384" y="500532"/>
                  </a:moveTo>
                  <a:lnTo>
                    <a:pt x="4347616" y="500532"/>
                  </a:lnTo>
                </a:path>
                <a:path w="5010785" h="693420" extrusionOk="0">
                  <a:moveTo>
                    <a:pt x="4419358" y="515454"/>
                  </a:moveTo>
                  <a:lnTo>
                    <a:pt x="4347667" y="515454"/>
                  </a:lnTo>
                </a:path>
                <a:path w="5010785" h="693420" extrusionOk="0">
                  <a:moveTo>
                    <a:pt x="4419358" y="530364"/>
                  </a:moveTo>
                  <a:lnTo>
                    <a:pt x="4347616" y="530364"/>
                  </a:lnTo>
                </a:path>
                <a:path w="5010785" h="693420" extrusionOk="0">
                  <a:moveTo>
                    <a:pt x="4419358" y="545274"/>
                  </a:moveTo>
                  <a:lnTo>
                    <a:pt x="4347629" y="545274"/>
                  </a:lnTo>
                </a:path>
                <a:path w="5010785" h="693420" extrusionOk="0">
                  <a:moveTo>
                    <a:pt x="4419384" y="560184"/>
                  </a:moveTo>
                  <a:lnTo>
                    <a:pt x="4347692" y="560184"/>
                  </a:lnTo>
                </a:path>
                <a:path w="5010785" h="693420" extrusionOk="0">
                  <a:moveTo>
                    <a:pt x="4419384" y="575081"/>
                  </a:moveTo>
                  <a:lnTo>
                    <a:pt x="4347667" y="575081"/>
                  </a:lnTo>
                </a:path>
                <a:path w="5010785" h="693420" extrusionOk="0">
                  <a:moveTo>
                    <a:pt x="4419384" y="590029"/>
                  </a:moveTo>
                  <a:lnTo>
                    <a:pt x="4347667" y="590029"/>
                  </a:lnTo>
                </a:path>
                <a:path w="5010785" h="693420" extrusionOk="0">
                  <a:moveTo>
                    <a:pt x="4419384" y="604964"/>
                  </a:moveTo>
                  <a:lnTo>
                    <a:pt x="4347667" y="604964"/>
                  </a:lnTo>
                </a:path>
                <a:path w="5010785" h="693420" extrusionOk="0">
                  <a:moveTo>
                    <a:pt x="4419447" y="619823"/>
                  </a:moveTo>
                  <a:lnTo>
                    <a:pt x="4347756" y="619823"/>
                  </a:lnTo>
                </a:path>
                <a:path w="5010785" h="693420" extrusionOk="0">
                  <a:moveTo>
                    <a:pt x="4419422" y="634720"/>
                  </a:moveTo>
                  <a:lnTo>
                    <a:pt x="4347692" y="634758"/>
                  </a:lnTo>
                </a:path>
                <a:path w="5010785" h="693420" extrusionOk="0">
                  <a:moveTo>
                    <a:pt x="4419384" y="649668"/>
                  </a:moveTo>
                  <a:lnTo>
                    <a:pt x="4347667" y="649668"/>
                  </a:lnTo>
                </a:path>
                <a:path w="5010785" h="693420" extrusionOk="0">
                  <a:moveTo>
                    <a:pt x="4419447" y="664514"/>
                  </a:moveTo>
                  <a:lnTo>
                    <a:pt x="4347667" y="664578"/>
                  </a:lnTo>
                </a:path>
                <a:path w="5010785" h="693420" extrusionOk="0">
                  <a:moveTo>
                    <a:pt x="4419447" y="679488"/>
                  </a:moveTo>
                  <a:lnTo>
                    <a:pt x="4347730" y="679488"/>
                  </a:lnTo>
                </a:path>
                <a:path w="5010785" h="693420" extrusionOk="0">
                  <a:moveTo>
                    <a:pt x="4643628" y="693178"/>
                  </a:moveTo>
                  <a:lnTo>
                    <a:pt x="4715103" y="693204"/>
                  </a:lnTo>
                  <a:lnTo>
                    <a:pt x="4714989" y="335610"/>
                  </a:lnTo>
                  <a:lnTo>
                    <a:pt x="4643437" y="335635"/>
                  </a:lnTo>
                  <a:lnTo>
                    <a:pt x="4643628" y="693178"/>
                  </a:lnTo>
                  <a:close/>
                </a:path>
                <a:path w="5010785" h="693420" extrusionOk="0">
                  <a:moveTo>
                    <a:pt x="4714836" y="351434"/>
                  </a:moveTo>
                  <a:lnTo>
                    <a:pt x="4643145" y="351434"/>
                  </a:lnTo>
                </a:path>
                <a:path w="5010785" h="693420" extrusionOk="0">
                  <a:moveTo>
                    <a:pt x="4714836" y="366356"/>
                  </a:moveTo>
                  <a:lnTo>
                    <a:pt x="4643145" y="366344"/>
                  </a:lnTo>
                </a:path>
                <a:path w="5010785" h="693420" extrusionOk="0">
                  <a:moveTo>
                    <a:pt x="4714798" y="381241"/>
                  </a:moveTo>
                  <a:lnTo>
                    <a:pt x="4643094" y="381266"/>
                  </a:lnTo>
                </a:path>
                <a:path w="5010785" h="693420" extrusionOk="0">
                  <a:moveTo>
                    <a:pt x="4714900" y="396163"/>
                  </a:moveTo>
                  <a:lnTo>
                    <a:pt x="4643145" y="396163"/>
                  </a:lnTo>
                </a:path>
                <a:path w="5010785" h="693420" extrusionOk="0">
                  <a:moveTo>
                    <a:pt x="4714862" y="411048"/>
                  </a:moveTo>
                  <a:lnTo>
                    <a:pt x="4643145" y="411048"/>
                  </a:lnTo>
                </a:path>
                <a:path w="5010785" h="693420" extrusionOk="0">
                  <a:moveTo>
                    <a:pt x="4714836" y="425996"/>
                  </a:moveTo>
                  <a:lnTo>
                    <a:pt x="4643145" y="425996"/>
                  </a:lnTo>
                </a:path>
                <a:path w="5010785" h="693420" extrusionOk="0">
                  <a:moveTo>
                    <a:pt x="4714862" y="440867"/>
                  </a:moveTo>
                  <a:lnTo>
                    <a:pt x="4643145" y="440931"/>
                  </a:lnTo>
                </a:path>
                <a:path w="5010785" h="693420" extrusionOk="0">
                  <a:moveTo>
                    <a:pt x="4714938" y="455777"/>
                  </a:moveTo>
                  <a:lnTo>
                    <a:pt x="4643208" y="455841"/>
                  </a:lnTo>
                </a:path>
                <a:path w="5010785" h="693420" extrusionOk="0">
                  <a:moveTo>
                    <a:pt x="4714862" y="470712"/>
                  </a:moveTo>
                  <a:lnTo>
                    <a:pt x="4643170" y="470712"/>
                  </a:lnTo>
                </a:path>
                <a:path w="5010785" h="693420" extrusionOk="0">
                  <a:moveTo>
                    <a:pt x="4714862" y="485622"/>
                  </a:moveTo>
                  <a:lnTo>
                    <a:pt x="4643145" y="485622"/>
                  </a:lnTo>
                </a:path>
                <a:path w="5010785" h="693420" extrusionOk="0">
                  <a:moveTo>
                    <a:pt x="4714938" y="500532"/>
                  </a:moveTo>
                  <a:lnTo>
                    <a:pt x="4643145" y="500532"/>
                  </a:lnTo>
                </a:path>
                <a:path w="5010785" h="693420" extrusionOk="0">
                  <a:moveTo>
                    <a:pt x="4714900" y="515454"/>
                  </a:moveTo>
                  <a:lnTo>
                    <a:pt x="4643208" y="515454"/>
                  </a:lnTo>
                </a:path>
                <a:path w="5010785" h="693420" extrusionOk="0">
                  <a:moveTo>
                    <a:pt x="4714862" y="530364"/>
                  </a:moveTo>
                  <a:lnTo>
                    <a:pt x="4643145" y="530364"/>
                  </a:lnTo>
                </a:path>
                <a:path w="5010785" h="693420" extrusionOk="0">
                  <a:moveTo>
                    <a:pt x="4714862" y="545274"/>
                  </a:moveTo>
                  <a:lnTo>
                    <a:pt x="4643170" y="545274"/>
                  </a:lnTo>
                </a:path>
                <a:path w="5010785" h="693420" extrusionOk="0">
                  <a:moveTo>
                    <a:pt x="4714938" y="560184"/>
                  </a:moveTo>
                  <a:lnTo>
                    <a:pt x="4643272" y="560184"/>
                  </a:lnTo>
                </a:path>
                <a:path w="5010785" h="693420" extrusionOk="0">
                  <a:moveTo>
                    <a:pt x="4714938" y="575081"/>
                  </a:moveTo>
                  <a:lnTo>
                    <a:pt x="4643208" y="575081"/>
                  </a:lnTo>
                </a:path>
                <a:path w="5010785" h="693420" extrusionOk="0">
                  <a:moveTo>
                    <a:pt x="4714938" y="590029"/>
                  </a:moveTo>
                  <a:lnTo>
                    <a:pt x="4643208" y="590029"/>
                  </a:lnTo>
                </a:path>
                <a:path w="5010785" h="693420" extrusionOk="0">
                  <a:moveTo>
                    <a:pt x="4714938" y="604964"/>
                  </a:moveTo>
                  <a:lnTo>
                    <a:pt x="4643208" y="604964"/>
                  </a:lnTo>
                </a:path>
                <a:path w="5010785" h="693420" extrusionOk="0">
                  <a:moveTo>
                    <a:pt x="4714989" y="619823"/>
                  </a:moveTo>
                  <a:lnTo>
                    <a:pt x="4643272" y="619823"/>
                  </a:lnTo>
                </a:path>
                <a:path w="5010785" h="693420" extrusionOk="0">
                  <a:moveTo>
                    <a:pt x="4714963" y="634720"/>
                  </a:moveTo>
                  <a:lnTo>
                    <a:pt x="4643272" y="634758"/>
                  </a:lnTo>
                </a:path>
                <a:path w="5010785" h="693420" extrusionOk="0">
                  <a:moveTo>
                    <a:pt x="4714938" y="649668"/>
                  </a:moveTo>
                  <a:lnTo>
                    <a:pt x="4643208" y="649668"/>
                  </a:lnTo>
                </a:path>
                <a:path w="5010785" h="693420" extrusionOk="0">
                  <a:moveTo>
                    <a:pt x="4714989" y="664514"/>
                  </a:moveTo>
                  <a:lnTo>
                    <a:pt x="4643208" y="664578"/>
                  </a:lnTo>
                </a:path>
                <a:path w="5010785" h="693420" extrusionOk="0">
                  <a:moveTo>
                    <a:pt x="4714989" y="679488"/>
                  </a:moveTo>
                  <a:lnTo>
                    <a:pt x="4643272" y="679488"/>
                  </a:lnTo>
                </a:path>
                <a:path w="5010785" h="693420" extrusionOk="0">
                  <a:moveTo>
                    <a:pt x="4939144" y="693178"/>
                  </a:moveTo>
                  <a:lnTo>
                    <a:pt x="5010619" y="693204"/>
                  </a:lnTo>
                  <a:lnTo>
                    <a:pt x="5010505" y="335610"/>
                  </a:lnTo>
                  <a:lnTo>
                    <a:pt x="4938953" y="335635"/>
                  </a:lnTo>
                  <a:lnTo>
                    <a:pt x="4939144" y="693178"/>
                  </a:lnTo>
                  <a:close/>
                </a:path>
                <a:path w="5010785" h="693420" extrusionOk="0">
                  <a:moveTo>
                    <a:pt x="5010378" y="351434"/>
                  </a:moveTo>
                  <a:lnTo>
                    <a:pt x="4938661" y="351434"/>
                  </a:lnTo>
                </a:path>
                <a:path w="5010785" h="693420" extrusionOk="0">
                  <a:moveTo>
                    <a:pt x="5010378" y="366356"/>
                  </a:moveTo>
                  <a:lnTo>
                    <a:pt x="4938661" y="366344"/>
                  </a:lnTo>
                </a:path>
                <a:path w="5010785" h="693420" extrusionOk="0">
                  <a:moveTo>
                    <a:pt x="5010353" y="381241"/>
                  </a:moveTo>
                  <a:lnTo>
                    <a:pt x="4938623" y="381266"/>
                  </a:lnTo>
                </a:path>
                <a:path w="5010785" h="693420" extrusionOk="0">
                  <a:moveTo>
                    <a:pt x="5010442" y="396163"/>
                  </a:moveTo>
                  <a:lnTo>
                    <a:pt x="4938661" y="396163"/>
                  </a:lnTo>
                </a:path>
                <a:path w="5010785" h="693420" extrusionOk="0">
                  <a:moveTo>
                    <a:pt x="5010416" y="411048"/>
                  </a:moveTo>
                  <a:lnTo>
                    <a:pt x="4938661" y="411048"/>
                  </a:lnTo>
                </a:path>
                <a:path w="5010785" h="693420" extrusionOk="0">
                  <a:moveTo>
                    <a:pt x="5010378" y="425996"/>
                  </a:moveTo>
                  <a:lnTo>
                    <a:pt x="4938661" y="425996"/>
                  </a:lnTo>
                </a:path>
                <a:path w="5010785" h="693420" extrusionOk="0">
                  <a:moveTo>
                    <a:pt x="5010416" y="440867"/>
                  </a:moveTo>
                  <a:lnTo>
                    <a:pt x="4938661" y="440931"/>
                  </a:lnTo>
                </a:path>
                <a:path w="5010785" h="693420" extrusionOk="0">
                  <a:moveTo>
                    <a:pt x="5010442" y="455777"/>
                  </a:moveTo>
                  <a:lnTo>
                    <a:pt x="4938725" y="455841"/>
                  </a:lnTo>
                </a:path>
                <a:path w="5010785" h="693420" extrusionOk="0">
                  <a:moveTo>
                    <a:pt x="5010416" y="470712"/>
                  </a:moveTo>
                  <a:lnTo>
                    <a:pt x="4938725" y="470712"/>
                  </a:lnTo>
                </a:path>
                <a:path w="5010785" h="693420" extrusionOk="0">
                  <a:moveTo>
                    <a:pt x="5010416" y="485622"/>
                  </a:moveTo>
                  <a:lnTo>
                    <a:pt x="4938661" y="485622"/>
                  </a:lnTo>
                </a:path>
                <a:path w="5010785" h="693420" extrusionOk="0">
                  <a:moveTo>
                    <a:pt x="5010442" y="500532"/>
                  </a:moveTo>
                  <a:lnTo>
                    <a:pt x="4938661" y="500532"/>
                  </a:lnTo>
                </a:path>
                <a:path w="5010785" h="693420" extrusionOk="0">
                  <a:moveTo>
                    <a:pt x="5010442" y="515454"/>
                  </a:moveTo>
                  <a:lnTo>
                    <a:pt x="4938725" y="515454"/>
                  </a:lnTo>
                </a:path>
                <a:path w="5010785" h="693420" extrusionOk="0">
                  <a:moveTo>
                    <a:pt x="5010416" y="530364"/>
                  </a:moveTo>
                  <a:lnTo>
                    <a:pt x="4938661" y="530364"/>
                  </a:lnTo>
                </a:path>
                <a:path w="5010785" h="693420" extrusionOk="0">
                  <a:moveTo>
                    <a:pt x="5010416" y="545274"/>
                  </a:moveTo>
                  <a:lnTo>
                    <a:pt x="4938725" y="545274"/>
                  </a:lnTo>
                </a:path>
                <a:path w="5010785" h="693420" extrusionOk="0">
                  <a:moveTo>
                    <a:pt x="5010442" y="560184"/>
                  </a:moveTo>
                  <a:lnTo>
                    <a:pt x="4938788" y="560184"/>
                  </a:lnTo>
                </a:path>
                <a:path w="5010785" h="693420" extrusionOk="0">
                  <a:moveTo>
                    <a:pt x="5010442" y="575081"/>
                  </a:moveTo>
                  <a:lnTo>
                    <a:pt x="4938725" y="575081"/>
                  </a:lnTo>
                </a:path>
                <a:path w="5010785" h="693420" extrusionOk="0">
                  <a:moveTo>
                    <a:pt x="5010442" y="590029"/>
                  </a:moveTo>
                  <a:lnTo>
                    <a:pt x="4938725" y="590029"/>
                  </a:lnTo>
                </a:path>
                <a:path w="5010785" h="693420" extrusionOk="0">
                  <a:moveTo>
                    <a:pt x="5010442" y="604964"/>
                  </a:moveTo>
                  <a:lnTo>
                    <a:pt x="4938725" y="604964"/>
                  </a:lnTo>
                </a:path>
                <a:path w="5010785" h="693420" extrusionOk="0">
                  <a:moveTo>
                    <a:pt x="5010505" y="619823"/>
                  </a:moveTo>
                  <a:lnTo>
                    <a:pt x="4938801" y="619823"/>
                  </a:lnTo>
                </a:path>
                <a:path w="5010785" h="693420" extrusionOk="0">
                  <a:moveTo>
                    <a:pt x="5010505" y="634720"/>
                  </a:moveTo>
                  <a:lnTo>
                    <a:pt x="4938776" y="634758"/>
                  </a:lnTo>
                </a:path>
                <a:path w="5010785" h="693420" extrusionOk="0">
                  <a:moveTo>
                    <a:pt x="5010442" y="649668"/>
                  </a:moveTo>
                  <a:lnTo>
                    <a:pt x="4938725" y="649668"/>
                  </a:lnTo>
                </a:path>
                <a:path w="5010785" h="693420" extrusionOk="0">
                  <a:moveTo>
                    <a:pt x="5010505" y="664514"/>
                  </a:moveTo>
                  <a:lnTo>
                    <a:pt x="4938725" y="664578"/>
                  </a:lnTo>
                </a:path>
                <a:path w="5010785" h="693420" extrusionOk="0">
                  <a:moveTo>
                    <a:pt x="5010505" y="679488"/>
                  </a:moveTo>
                  <a:lnTo>
                    <a:pt x="4938776" y="679488"/>
                  </a:lnTo>
                </a:path>
                <a:path w="5010785" h="693420" extrusionOk="0">
                  <a:moveTo>
                    <a:pt x="8305" y="356527"/>
                  </a:moveTo>
                  <a:lnTo>
                    <a:pt x="215760" y="356438"/>
                  </a:lnTo>
                  <a:lnTo>
                    <a:pt x="215760" y="334987"/>
                  </a:lnTo>
                  <a:lnTo>
                    <a:pt x="8305" y="335038"/>
                  </a:lnTo>
                  <a:lnTo>
                    <a:pt x="8305" y="356527"/>
                  </a:lnTo>
                  <a:close/>
                </a:path>
                <a:path w="5010785" h="693420" extrusionOk="0">
                  <a:moveTo>
                    <a:pt x="79641" y="101"/>
                  </a:moveTo>
                  <a:lnTo>
                    <a:pt x="0" y="152"/>
                  </a:lnTo>
                  <a:lnTo>
                    <a:pt x="152" y="369125"/>
                  </a:lnTo>
                  <a:lnTo>
                    <a:pt x="223888" y="369074"/>
                  </a:lnTo>
                  <a:lnTo>
                    <a:pt x="223774" y="0"/>
                  </a:lnTo>
                  <a:lnTo>
                    <a:pt x="143040" y="38"/>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5" name="Google Shape;135;p1"/>
            <p:cNvSpPr/>
            <p:nvPr/>
          </p:nvSpPr>
          <p:spPr>
            <a:xfrm>
              <a:off x="1724153" y="7491426"/>
              <a:ext cx="80010" cy="269875"/>
            </a:xfrm>
            <a:custGeom>
              <a:avLst/>
              <a:gdLst/>
              <a:ahLst/>
              <a:cxnLst/>
              <a:rect l="l" t="t" r="r" b="b"/>
              <a:pathLst>
                <a:path w="80010" h="269875" extrusionOk="0">
                  <a:moveTo>
                    <a:pt x="47815" y="7061"/>
                  </a:moveTo>
                  <a:lnTo>
                    <a:pt x="47917" y="269671"/>
                  </a:lnTo>
                  <a:lnTo>
                    <a:pt x="33019" y="269671"/>
                  </a:lnTo>
                  <a:lnTo>
                    <a:pt x="32892" y="11620"/>
                  </a:lnTo>
                </a:path>
                <a:path w="80010" h="269875" extrusionOk="0">
                  <a:moveTo>
                    <a:pt x="0" y="114122"/>
                  </a:moveTo>
                  <a:lnTo>
                    <a:pt x="32778" y="114122"/>
                  </a:lnTo>
                </a:path>
                <a:path w="80010" h="269875" extrusionOk="0">
                  <a:moveTo>
                    <a:pt x="32740" y="79781"/>
                  </a:moveTo>
                  <a:lnTo>
                    <a:pt x="152" y="79819"/>
                  </a:lnTo>
                </a:path>
                <a:path w="80010" h="269875" extrusionOk="0">
                  <a:moveTo>
                    <a:pt x="76771" y="79413"/>
                  </a:moveTo>
                  <a:lnTo>
                    <a:pt x="76758" y="850"/>
                  </a:lnTo>
                </a:path>
                <a:path w="80010" h="269875" extrusionOk="0">
                  <a:moveTo>
                    <a:pt x="76847" y="269824"/>
                  </a:moveTo>
                  <a:lnTo>
                    <a:pt x="76796" y="114122"/>
                  </a:lnTo>
                </a:path>
                <a:path w="80010" h="269875" extrusionOk="0">
                  <a:moveTo>
                    <a:pt x="79565" y="113957"/>
                  </a:moveTo>
                  <a:lnTo>
                    <a:pt x="79628" y="269875"/>
                  </a:lnTo>
                </a:path>
                <a:path w="80010" h="269875" extrusionOk="0">
                  <a:moveTo>
                    <a:pt x="79527" y="0"/>
                  </a:moveTo>
                  <a:lnTo>
                    <a:pt x="79527" y="7965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6" name="Google Shape;136;p1"/>
            <p:cNvSpPr/>
            <p:nvPr/>
          </p:nvSpPr>
          <p:spPr>
            <a:xfrm>
              <a:off x="1720231" y="7989530"/>
              <a:ext cx="209550" cy="821690"/>
            </a:xfrm>
            <a:custGeom>
              <a:avLst/>
              <a:gdLst/>
              <a:ahLst/>
              <a:cxnLst/>
              <a:rect l="l" t="t" r="r" b="b"/>
              <a:pathLst>
                <a:path w="209550" h="821690" extrusionOk="0">
                  <a:moveTo>
                    <a:pt x="161620" y="6476"/>
                  </a:moveTo>
                  <a:lnTo>
                    <a:pt x="201891" y="6476"/>
                  </a:lnTo>
                  <a:lnTo>
                    <a:pt x="202031" y="324040"/>
                  </a:lnTo>
                </a:path>
                <a:path w="209550" h="821690" extrusionOk="0">
                  <a:moveTo>
                    <a:pt x="64173" y="6476"/>
                  </a:moveTo>
                  <a:lnTo>
                    <a:pt x="146659" y="6476"/>
                  </a:lnTo>
                </a:path>
                <a:path w="209550" h="821690" extrusionOk="0">
                  <a:moveTo>
                    <a:pt x="7023" y="324103"/>
                  </a:moveTo>
                  <a:lnTo>
                    <a:pt x="6896" y="6540"/>
                  </a:lnTo>
                  <a:lnTo>
                    <a:pt x="49225" y="6591"/>
                  </a:lnTo>
                </a:path>
                <a:path w="209550" h="821690" extrusionOk="0">
                  <a:moveTo>
                    <a:pt x="208965" y="349161"/>
                  </a:moveTo>
                  <a:lnTo>
                    <a:pt x="208864" y="0"/>
                  </a:lnTo>
                  <a:lnTo>
                    <a:pt x="0" y="139"/>
                  </a:lnTo>
                  <a:lnTo>
                    <a:pt x="114" y="349211"/>
                  </a:lnTo>
                  <a:lnTo>
                    <a:pt x="208965" y="349161"/>
                  </a:lnTo>
                  <a:close/>
                </a:path>
                <a:path w="209550" h="821690" extrusionOk="0">
                  <a:moveTo>
                    <a:pt x="162483" y="324015"/>
                  </a:moveTo>
                  <a:lnTo>
                    <a:pt x="162293" y="6172"/>
                  </a:lnTo>
                </a:path>
                <a:path w="209550" h="821690" extrusionOk="0">
                  <a:moveTo>
                    <a:pt x="145973" y="6222"/>
                  </a:moveTo>
                  <a:lnTo>
                    <a:pt x="146062" y="324053"/>
                  </a:lnTo>
                </a:path>
                <a:path w="209550" h="821690" extrusionOk="0">
                  <a:moveTo>
                    <a:pt x="64960" y="324103"/>
                  </a:moveTo>
                  <a:lnTo>
                    <a:pt x="64858" y="6235"/>
                  </a:lnTo>
                </a:path>
                <a:path w="209550" h="821690" extrusionOk="0">
                  <a:moveTo>
                    <a:pt x="48463" y="6235"/>
                  </a:moveTo>
                  <a:lnTo>
                    <a:pt x="48615" y="324129"/>
                  </a:lnTo>
                </a:path>
                <a:path w="209550" h="821690" extrusionOk="0">
                  <a:moveTo>
                    <a:pt x="122466" y="323138"/>
                  </a:moveTo>
                  <a:lnTo>
                    <a:pt x="124142" y="323075"/>
                  </a:lnTo>
                  <a:lnTo>
                    <a:pt x="124053" y="6222"/>
                  </a:lnTo>
                  <a:lnTo>
                    <a:pt x="122351" y="6248"/>
                  </a:lnTo>
                  <a:lnTo>
                    <a:pt x="122466" y="323138"/>
                  </a:lnTo>
                  <a:close/>
                </a:path>
                <a:path w="209550" h="821690" extrusionOk="0">
                  <a:moveTo>
                    <a:pt x="84734" y="80441"/>
                  </a:moveTo>
                  <a:lnTo>
                    <a:pt x="65074" y="80441"/>
                  </a:lnTo>
                </a:path>
                <a:path w="209550" h="821690" extrusionOk="0">
                  <a:moveTo>
                    <a:pt x="122237" y="80378"/>
                  </a:moveTo>
                  <a:lnTo>
                    <a:pt x="86944" y="80441"/>
                  </a:lnTo>
                </a:path>
                <a:path w="209550" h="821690" extrusionOk="0">
                  <a:moveTo>
                    <a:pt x="145973" y="80378"/>
                  </a:moveTo>
                  <a:lnTo>
                    <a:pt x="124269" y="80378"/>
                  </a:lnTo>
                </a:path>
                <a:path w="209550" h="821690" extrusionOk="0">
                  <a:moveTo>
                    <a:pt x="162280" y="82803"/>
                  </a:moveTo>
                  <a:lnTo>
                    <a:pt x="201891" y="82803"/>
                  </a:lnTo>
                  <a:lnTo>
                    <a:pt x="201891" y="80365"/>
                  </a:lnTo>
                  <a:lnTo>
                    <a:pt x="162433" y="80352"/>
                  </a:lnTo>
                </a:path>
                <a:path w="209550" h="821690" extrusionOk="0">
                  <a:moveTo>
                    <a:pt x="124040" y="82829"/>
                  </a:moveTo>
                  <a:lnTo>
                    <a:pt x="146202" y="82803"/>
                  </a:lnTo>
                </a:path>
                <a:path w="209550" h="821690" extrusionOk="0">
                  <a:moveTo>
                    <a:pt x="86880" y="82829"/>
                  </a:moveTo>
                  <a:lnTo>
                    <a:pt x="122237" y="82829"/>
                  </a:lnTo>
                </a:path>
                <a:path w="209550" h="821690" extrusionOk="0">
                  <a:moveTo>
                    <a:pt x="65036" y="82867"/>
                  </a:moveTo>
                  <a:lnTo>
                    <a:pt x="85153" y="82829"/>
                  </a:lnTo>
                </a:path>
                <a:path w="209550" h="821690" extrusionOk="0">
                  <a:moveTo>
                    <a:pt x="48247" y="80378"/>
                  </a:moveTo>
                  <a:lnTo>
                    <a:pt x="6997" y="80479"/>
                  </a:lnTo>
                  <a:lnTo>
                    <a:pt x="6997" y="82892"/>
                  </a:lnTo>
                  <a:lnTo>
                    <a:pt x="48488" y="82892"/>
                  </a:lnTo>
                </a:path>
                <a:path w="209550" h="821690" extrusionOk="0">
                  <a:moveTo>
                    <a:pt x="84747" y="129019"/>
                  </a:moveTo>
                  <a:lnTo>
                    <a:pt x="65112" y="129019"/>
                  </a:lnTo>
                </a:path>
                <a:path w="209550" h="821690" extrusionOk="0">
                  <a:moveTo>
                    <a:pt x="122237" y="129082"/>
                  </a:moveTo>
                  <a:lnTo>
                    <a:pt x="86969" y="129019"/>
                  </a:lnTo>
                </a:path>
                <a:path w="209550" h="821690" extrusionOk="0">
                  <a:moveTo>
                    <a:pt x="145973" y="129019"/>
                  </a:moveTo>
                  <a:lnTo>
                    <a:pt x="124205" y="129019"/>
                  </a:lnTo>
                </a:path>
                <a:path w="209550" h="821690" extrusionOk="0">
                  <a:moveTo>
                    <a:pt x="162306" y="131470"/>
                  </a:moveTo>
                  <a:lnTo>
                    <a:pt x="201955" y="131419"/>
                  </a:lnTo>
                  <a:lnTo>
                    <a:pt x="201904" y="129019"/>
                  </a:lnTo>
                  <a:lnTo>
                    <a:pt x="162496" y="128981"/>
                  </a:lnTo>
                </a:path>
                <a:path w="209550" h="821690" extrusionOk="0">
                  <a:moveTo>
                    <a:pt x="124104" y="131470"/>
                  </a:moveTo>
                  <a:lnTo>
                    <a:pt x="146202" y="131457"/>
                  </a:lnTo>
                </a:path>
                <a:path w="209550" h="821690" extrusionOk="0">
                  <a:moveTo>
                    <a:pt x="86880" y="131470"/>
                  </a:moveTo>
                  <a:lnTo>
                    <a:pt x="122275" y="131457"/>
                  </a:lnTo>
                </a:path>
                <a:path w="209550" h="821690" extrusionOk="0">
                  <a:moveTo>
                    <a:pt x="65036" y="131470"/>
                  </a:moveTo>
                  <a:lnTo>
                    <a:pt x="85204" y="131470"/>
                  </a:lnTo>
                </a:path>
                <a:path w="209550" h="821690" extrusionOk="0">
                  <a:moveTo>
                    <a:pt x="48272" y="129082"/>
                  </a:moveTo>
                  <a:lnTo>
                    <a:pt x="7023" y="129082"/>
                  </a:lnTo>
                  <a:lnTo>
                    <a:pt x="7048" y="131521"/>
                  </a:lnTo>
                  <a:lnTo>
                    <a:pt x="48513" y="131521"/>
                  </a:lnTo>
                </a:path>
                <a:path w="209550" h="821690" extrusionOk="0">
                  <a:moveTo>
                    <a:pt x="84810" y="177393"/>
                  </a:moveTo>
                  <a:lnTo>
                    <a:pt x="65087" y="177393"/>
                  </a:lnTo>
                </a:path>
                <a:path w="209550" h="821690" extrusionOk="0">
                  <a:moveTo>
                    <a:pt x="122262" y="177393"/>
                  </a:moveTo>
                  <a:lnTo>
                    <a:pt x="86969" y="177393"/>
                  </a:lnTo>
                </a:path>
                <a:path w="209550" h="821690" extrusionOk="0">
                  <a:moveTo>
                    <a:pt x="145973" y="177368"/>
                  </a:moveTo>
                  <a:lnTo>
                    <a:pt x="124269" y="177368"/>
                  </a:lnTo>
                </a:path>
                <a:path w="209550" h="821690" extrusionOk="0">
                  <a:moveTo>
                    <a:pt x="162306" y="179806"/>
                  </a:moveTo>
                  <a:lnTo>
                    <a:pt x="201955" y="179806"/>
                  </a:lnTo>
                  <a:lnTo>
                    <a:pt x="201955" y="177368"/>
                  </a:lnTo>
                  <a:lnTo>
                    <a:pt x="162496" y="177368"/>
                  </a:lnTo>
                </a:path>
                <a:path w="209550" h="821690" extrusionOk="0">
                  <a:moveTo>
                    <a:pt x="124104" y="179857"/>
                  </a:moveTo>
                  <a:lnTo>
                    <a:pt x="146215" y="179806"/>
                  </a:lnTo>
                </a:path>
                <a:path w="209550" h="821690" extrusionOk="0">
                  <a:moveTo>
                    <a:pt x="86931" y="179857"/>
                  </a:moveTo>
                  <a:lnTo>
                    <a:pt x="122275" y="179857"/>
                  </a:lnTo>
                </a:path>
                <a:path w="209550" h="821690" extrusionOk="0">
                  <a:moveTo>
                    <a:pt x="65087" y="179882"/>
                  </a:moveTo>
                  <a:lnTo>
                    <a:pt x="85178" y="179857"/>
                  </a:lnTo>
                </a:path>
                <a:path w="209550" h="821690" extrusionOk="0">
                  <a:moveTo>
                    <a:pt x="48310" y="177393"/>
                  </a:moveTo>
                  <a:lnTo>
                    <a:pt x="7023" y="177444"/>
                  </a:lnTo>
                  <a:lnTo>
                    <a:pt x="7061" y="179882"/>
                  </a:lnTo>
                  <a:lnTo>
                    <a:pt x="48513" y="179882"/>
                  </a:lnTo>
                </a:path>
                <a:path w="209550" h="821690" extrusionOk="0">
                  <a:moveTo>
                    <a:pt x="84835" y="226009"/>
                  </a:moveTo>
                  <a:lnTo>
                    <a:pt x="65176" y="226072"/>
                  </a:lnTo>
                </a:path>
                <a:path w="209550" h="821690" extrusionOk="0">
                  <a:moveTo>
                    <a:pt x="122275" y="226021"/>
                  </a:moveTo>
                  <a:lnTo>
                    <a:pt x="87020" y="226009"/>
                  </a:lnTo>
                </a:path>
                <a:path w="209550" h="821690" extrusionOk="0">
                  <a:moveTo>
                    <a:pt x="145973" y="226009"/>
                  </a:moveTo>
                  <a:lnTo>
                    <a:pt x="124269" y="226009"/>
                  </a:lnTo>
                </a:path>
                <a:path w="209550" h="821690" extrusionOk="0">
                  <a:moveTo>
                    <a:pt x="162306" y="228422"/>
                  </a:moveTo>
                  <a:lnTo>
                    <a:pt x="201955" y="228422"/>
                  </a:lnTo>
                  <a:lnTo>
                    <a:pt x="201955" y="225996"/>
                  </a:lnTo>
                  <a:lnTo>
                    <a:pt x="162496" y="225996"/>
                  </a:lnTo>
                </a:path>
                <a:path w="209550" h="821690" extrusionOk="0">
                  <a:moveTo>
                    <a:pt x="124155" y="228422"/>
                  </a:moveTo>
                  <a:lnTo>
                    <a:pt x="146227" y="228422"/>
                  </a:lnTo>
                </a:path>
                <a:path w="209550" h="821690" extrusionOk="0">
                  <a:moveTo>
                    <a:pt x="86931" y="228447"/>
                  </a:moveTo>
                  <a:lnTo>
                    <a:pt x="122275" y="228447"/>
                  </a:lnTo>
                </a:path>
                <a:path w="209550" h="821690" extrusionOk="0">
                  <a:moveTo>
                    <a:pt x="65100" y="228422"/>
                  </a:moveTo>
                  <a:lnTo>
                    <a:pt x="85204" y="228422"/>
                  </a:lnTo>
                </a:path>
                <a:path w="209550" h="821690" extrusionOk="0">
                  <a:moveTo>
                    <a:pt x="48323" y="226072"/>
                  </a:moveTo>
                  <a:lnTo>
                    <a:pt x="7048" y="226072"/>
                  </a:lnTo>
                  <a:lnTo>
                    <a:pt x="7073" y="228498"/>
                  </a:lnTo>
                  <a:lnTo>
                    <a:pt x="48564" y="228498"/>
                  </a:lnTo>
                </a:path>
                <a:path w="209550" h="821690" extrusionOk="0">
                  <a:moveTo>
                    <a:pt x="84835" y="274358"/>
                  </a:moveTo>
                  <a:lnTo>
                    <a:pt x="65176" y="274358"/>
                  </a:lnTo>
                </a:path>
                <a:path w="209550" h="821690" extrusionOk="0">
                  <a:moveTo>
                    <a:pt x="122250" y="274358"/>
                  </a:moveTo>
                  <a:lnTo>
                    <a:pt x="87045" y="274345"/>
                  </a:lnTo>
                </a:path>
                <a:path w="209550" h="821690" extrusionOk="0">
                  <a:moveTo>
                    <a:pt x="146037" y="274332"/>
                  </a:moveTo>
                  <a:lnTo>
                    <a:pt x="124332" y="274332"/>
                  </a:lnTo>
                </a:path>
                <a:path w="209550" h="821690" extrusionOk="0">
                  <a:moveTo>
                    <a:pt x="162331" y="276771"/>
                  </a:moveTo>
                  <a:lnTo>
                    <a:pt x="201993" y="276771"/>
                  </a:lnTo>
                  <a:lnTo>
                    <a:pt x="201993" y="274332"/>
                  </a:lnTo>
                  <a:lnTo>
                    <a:pt x="162521" y="274332"/>
                  </a:lnTo>
                </a:path>
                <a:path w="209550" h="821690" extrusionOk="0">
                  <a:moveTo>
                    <a:pt x="124117" y="276821"/>
                  </a:moveTo>
                  <a:lnTo>
                    <a:pt x="146265" y="276821"/>
                  </a:lnTo>
                </a:path>
                <a:path w="209550" h="821690" extrusionOk="0">
                  <a:moveTo>
                    <a:pt x="86944" y="276821"/>
                  </a:moveTo>
                  <a:lnTo>
                    <a:pt x="122313" y="276872"/>
                  </a:lnTo>
                </a:path>
                <a:path w="209550" h="821690" extrusionOk="0">
                  <a:moveTo>
                    <a:pt x="65049" y="276885"/>
                  </a:moveTo>
                  <a:lnTo>
                    <a:pt x="85255" y="276821"/>
                  </a:lnTo>
                </a:path>
                <a:path w="209550" h="821690" extrusionOk="0">
                  <a:moveTo>
                    <a:pt x="48323" y="274358"/>
                  </a:moveTo>
                  <a:lnTo>
                    <a:pt x="7073" y="274408"/>
                  </a:lnTo>
                  <a:lnTo>
                    <a:pt x="7073" y="276885"/>
                  </a:lnTo>
                  <a:lnTo>
                    <a:pt x="48564" y="276821"/>
                  </a:lnTo>
                </a:path>
                <a:path w="209550" h="821690" extrusionOk="0">
                  <a:moveTo>
                    <a:pt x="146037" y="322986"/>
                  </a:moveTo>
                  <a:lnTo>
                    <a:pt x="64985" y="322986"/>
                  </a:lnTo>
                </a:path>
                <a:path w="209550" h="821690" extrusionOk="0">
                  <a:moveTo>
                    <a:pt x="201980" y="322986"/>
                  </a:moveTo>
                  <a:lnTo>
                    <a:pt x="162483" y="322948"/>
                  </a:lnTo>
                </a:path>
                <a:path w="209550" h="821690" extrusionOk="0">
                  <a:moveTo>
                    <a:pt x="48386" y="323011"/>
                  </a:moveTo>
                  <a:lnTo>
                    <a:pt x="7086" y="323075"/>
                  </a:lnTo>
                </a:path>
                <a:path w="209550" h="821690" extrusionOk="0">
                  <a:moveTo>
                    <a:pt x="85051" y="322440"/>
                  </a:moveTo>
                  <a:lnTo>
                    <a:pt x="86766" y="322440"/>
                  </a:lnTo>
                  <a:lnTo>
                    <a:pt x="86639" y="6248"/>
                  </a:lnTo>
                  <a:lnTo>
                    <a:pt x="84975" y="6248"/>
                  </a:lnTo>
                  <a:lnTo>
                    <a:pt x="85051" y="322440"/>
                  </a:lnTo>
                  <a:close/>
                </a:path>
                <a:path w="209550" h="821690" extrusionOk="0">
                  <a:moveTo>
                    <a:pt x="161975" y="534898"/>
                  </a:moveTo>
                  <a:lnTo>
                    <a:pt x="204457" y="534796"/>
                  </a:lnTo>
                  <a:lnTo>
                    <a:pt x="204597" y="800176"/>
                  </a:lnTo>
                </a:path>
                <a:path w="209550" h="821690" extrusionOk="0">
                  <a:moveTo>
                    <a:pt x="64503" y="534911"/>
                  </a:moveTo>
                  <a:lnTo>
                    <a:pt x="146964" y="534898"/>
                  </a:lnTo>
                </a:path>
                <a:path w="209550" h="821690" extrusionOk="0">
                  <a:moveTo>
                    <a:pt x="5156" y="800201"/>
                  </a:moveTo>
                  <a:lnTo>
                    <a:pt x="4991" y="534987"/>
                  </a:lnTo>
                  <a:lnTo>
                    <a:pt x="49529" y="534923"/>
                  </a:lnTo>
                </a:path>
                <a:path w="209550" h="821690" extrusionOk="0">
                  <a:moveTo>
                    <a:pt x="209245" y="821105"/>
                  </a:moveTo>
                  <a:lnTo>
                    <a:pt x="209219" y="529475"/>
                  </a:lnTo>
                  <a:lnTo>
                    <a:pt x="292" y="529589"/>
                  </a:lnTo>
                  <a:lnTo>
                    <a:pt x="431" y="821156"/>
                  </a:lnTo>
                  <a:lnTo>
                    <a:pt x="209245" y="821105"/>
                  </a:lnTo>
                  <a:close/>
                </a:path>
                <a:path w="209550" h="821690" extrusionOk="0">
                  <a:moveTo>
                    <a:pt x="162801" y="800188"/>
                  </a:moveTo>
                  <a:lnTo>
                    <a:pt x="162674" y="534619"/>
                  </a:lnTo>
                </a:path>
                <a:path w="209550" h="821690" extrusionOk="0">
                  <a:moveTo>
                    <a:pt x="146240" y="534619"/>
                  </a:moveTo>
                  <a:lnTo>
                    <a:pt x="146380" y="800188"/>
                  </a:lnTo>
                </a:path>
                <a:path w="209550" h="821690" extrusionOk="0">
                  <a:moveTo>
                    <a:pt x="65277" y="800201"/>
                  </a:moveTo>
                  <a:lnTo>
                    <a:pt x="65176" y="534708"/>
                  </a:lnTo>
                </a:path>
                <a:path w="209550" h="821690" extrusionOk="0">
                  <a:moveTo>
                    <a:pt x="48818" y="534682"/>
                  </a:moveTo>
                  <a:lnTo>
                    <a:pt x="48894" y="800290"/>
                  </a:lnTo>
                </a:path>
                <a:path w="209550" h="821690" extrusionOk="0">
                  <a:moveTo>
                    <a:pt x="122770" y="799325"/>
                  </a:moveTo>
                  <a:lnTo>
                    <a:pt x="124421" y="799325"/>
                  </a:lnTo>
                  <a:lnTo>
                    <a:pt x="124383" y="534606"/>
                  </a:lnTo>
                  <a:lnTo>
                    <a:pt x="122656" y="534669"/>
                  </a:lnTo>
                  <a:lnTo>
                    <a:pt x="122770" y="799325"/>
                  </a:lnTo>
                  <a:close/>
                </a:path>
                <a:path w="209550" h="821690" extrusionOk="0">
                  <a:moveTo>
                    <a:pt x="85077" y="596658"/>
                  </a:moveTo>
                  <a:lnTo>
                    <a:pt x="65430" y="596620"/>
                  </a:lnTo>
                </a:path>
                <a:path w="209550" h="821690" extrusionOk="0">
                  <a:moveTo>
                    <a:pt x="122529" y="596595"/>
                  </a:moveTo>
                  <a:lnTo>
                    <a:pt x="87248" y="596658"/>
                  </a:lnTo>
                </a:path>
                <a:path w="209550" h="821690" extrusionOk="0">
                  <a:moveTo>
                    <a:pt x="146240" y="596595"/>
                  </a:moveTo>
                  <a:lnTo>
                    <a:pt x="124536" y="596595"/>
                  </a:lnTo>
                </a:path>
                <a:path w="209550" h="821690" extrusionOk="0">
                  <a:moveTo>
                    <a:pt x="162610" y="598589"/>
                  </a:moveTo>
                  <a:lnTo>
                    <a:pt x="204469" y="598589"/>
                  </a:lnTo>
                  <a:lnTo>
                    <a:pt x="204431" y="596595"/>
                  </a:lnTo>
                  <a:lnTo>
                    <a:pt x="162737" y="596595"/>
                  </a:lnTo>
                </a:path>
                <a:path w="209550" h="821690" extrusionOk="0">
                  <a:moveTo>
                    <a:pt x="124396" y="598677"/>
                  </a:moveTo>
                  <a:lnTo>
                    <a:pt x="146519" y="598589"/>
                  </a:lnTo>
                </a:path>
                <a:path w="209550" h="821690" extrusionOk="0">
                  <a:moveTo>
                    <a:pt x="87210" y="598677"/>
                  </a:moveTo>
                  <a:lnTo>
                    <a:pt x="122554" y="598677"/>
                  </a:lnTo>
                </a:path>
                <a:path w="209550" h="821690" extrusionOk="0">
                  <a:moveTo>
                    <a:pt x="65328" y="598677"/>
                  </a:moveTo>
                  <a:lnTo>
                    <a:pt x="85534" y="598589"/>
                  </a:lnTo>
                </a:path>
                <a:path w="209550" h="821690" extrusionOk="0">
                  <a:moveTo>
                    <a:pt x="48552" y="596671"/>
                  </a:moveTo>
                  <a:lnTo>
                    <a:pt x="5156" y="596582"/>
                  </a:lnTo>
                  <a:lnTo>
                    <a:pt x="5156" y="598716"/>
                  </a:lnTo>
                  <a:lnTo>
                    <a:pt x="48818" y="598677"/>
                  </a:lnTo>
                </a:path>
                <a:path w="209550" h="821690" extrusionOk="0">
                  <a:moveTo>
                    <a:pt x="85077" y="637235"/>
                  </a:moveTo>
                  <a:lnTo>
                    <a:pt x="65379" y="637298"/>
                  </a:lnTo>
                </a:path>
                <a:path w="209550" h="821690" extrusionOk="0">
                  <a:moveTo>
                    <a:pt x="122554" y="637235"/>
                  </a:moveTo>
                  <a:lnTo>
                    <a:pt x="87223" y="637273"/>
                  </a:lnTo>
                </a:path>
                <a:path w="209550" h="821690" extrusionOk="0">
                  <a:moveTo>
                    <a:pt x="146240" y="637235"/>
                  </a:moveTo>
                  <a:lnTo>
                    <a:pt x="124536" y="637222"/>
                  </a:lnTo>
                </a:path>
                <a:path w="209550" h="821690" extrusionOk="0">
                  <a:moveTo>
                    <a:pt x="162610" y="639229"/>
                  </a:moveTo>
                  <a:lnTo>
                    <a:pt x="204469" y="639229"/>
                  </a:lnTo>
                  <a:lnTo>
                    <a:pt x="204431" y="637171"/>
                  </a:lnTo>
                  <a:lnTo>
                    <a:pt x="162813" y="637209"/>
                  </a:lnTo>
                </a:path>
                <a:path w="209550" h="821690" extrusionOk="0">
                  <a:moveTo>
                    <a:pt x="124396" y="639330"/>
                  </a:moveTo>
                  <a:lnTo>
                    <a:pt x="146545" y="639229"/>
                  </a:lnTo>
                </a:path>
                <a:path w="209550" h="821690" extrusionOk="0">
                  <a:moveTo>
                    <a:pt x="87185" y="639292"/>
                  </a:moveTo>
                  <a:lnTo>
                    <a:pt x="122542" y="639292"/>
                  </a:lnTo>
                </a:path>
                <a:path w="209550" h="821690" extrusionOk="0">
                  <a:moveTo>
                    <a:pt x="65341" y="639330"/>
                  </a:moveTo>
                  <a:lnTo>
                    <a:pt x="85534" y="639292"/>
                  </a:lnTo>
                </a:path>
                <a:path w="209550" h="821690" extrusionOk="0">
                  <a:moveTo>
                    <a:pt x="48552" y="637298"/>
                  </a:moveTo>
                  <a:lnTo>
                    <a:pt x="5156" y="637311"/>
                  </a:lnTo>
                  <a:lnTo>
                    <a:pt x="5156" y="639356"/>
                  </a:lnTo>
                  <a:lnTo>
                    <a:pt x="48831" y="639343"/>
                  </a:lnTo>
                </a:path>
                <a:path w="209550" h="821690" extrusionOk="0">
                  <a:moveTo>
                    <a:pt x="85140" y="677621"/>
                  </a:moveTo>
                  <a:lnTo>
                    <a:pt x="65430" y="677621"/>
                  </a:lnTo>
                </a:path>
                <a:path w="209550" h="821690" extrusionOk="0">
                  <a:moveTo>
                    <a:pt x="122554" y="677608"/>
                  </a:moveTo>
                  <a:lnTo>
                    <a:pt x="87299" y="677621"/>
                  </a:lnTo>
                </a:path>
                <a:path w="209550" h="821690" extrusionOk="0">
                  <a:moveTo>
                    <a:pt x="146265" y="677608"/>
                  </a:moveTo>
                  <a:lnTo>
                    <a:pt x="124574" y="677621"/>
                  </a:lnTo>
                </a:path>
                <a:path w="209550" h="821690" extrusionOk="0">
                  <a:moveTo>
                    <a:pt x="162674" y="679627"/>
                  </a:moveTo>
                  <a:lnTo>
                    <a:pt x="204431" y="679627"/>
                  </a:lnTo>
                  <a:lnTo>
                    <a:pt x="204469" y="677557"/>
                  </a:lnTo>
                  <a:lnTo>
                    <a:pt x="162826" y="677557"/>
                  </a:lnTo>
                </a:path>
                <a:path w="209550" h="821690" extrusionOk="0">
                  <a:moveTo>
                    <a:pt x="124421" y="679627"/>
                  </a:moveTo>
                  <a:lnTo>
                    <a:pt x="146583" y="679627"/>
                  </a:lnTo>
                </a:path>
                <a:path w="209550" h="821690" extrusionOk="0">
                  <a:moveTo>
                    <a:pt x="87198" y="679678"/>
                  </a:moveTo>
                  <a:lnTo>
                    <a:pt x="122554" y="679665"/>
                  </a:lnTo>
                </a:path>
                <a:path w="209550" h="821690" extrusionOk="0">
                  <a:moveTo>
                    <a:pt x="65379" y="679665"/>
                  </a:moveTo>
                  <a:lnTo>
                    <a:pt x="85547" y="679627"/>
                  </a:lnTo>
                </a:path>
                <a:path w="209550" h="821690" extrusionOk="0">
                  <a:moveTo>
                    <a:pt x="48628" y="677621"/>
                  </a:moveTo>
                  <a:lnTo>
                    <a:pt x="5168" y="677671"/>
                  </a:lnTo>
                  <a:lnTo>
                    <a:pt x="5168" y="679742"/>
                  </a:lnTo>
                  <a:lnTo>
                    <a:pt x="48844" y="679691"/>
                  </a:lnTo>
                </a:path>
                <a:path w="209550" h="821690" extrusionOk="0">
                  <a:moveTo>
                    <a:pt x="85102" y="718273"/>
                  </a:moveTo>
                  <a:lnTo>
                    <a:pt x="65443" y="718273"/>
                  </a:lnTo>
                </a:path>
                <a:path w="209550" h="821690" extrusionOk="0">
                  <a:moveTo>
                    <a:pt x="122554" y="718273"/>
                  </a:moveTo>
                  <a:lnTo>
                    <a:pt x="87299" y="718273"/>
                  </a:lnTo>
                </a:path>
                <a:path w="209550" h="821690" extrusionOk="0">
                  <a:moveTo>
                    <a:pt x="146240" y="718223"/>
                  </a:moveTo>
                  <a:lnTo>
                    <a:pt x="124536" y="718248"/>
                  </a:lnTo>
                </a:path>
                <a:path w="209550" h="821690" extrusionOk="0">
                  <a:moveTo>
                    <a:pt x="162674" y="720280"/>
                  </a:moveTo>
                  <a:lnTo>
                    <a:pt x="204533" y="720216"/>
                  </a:lnTo>
                  <a:lnTo>
                    <a:pt x="204495" y="718172"/>
                  </a:lnTo>
                  <a:lnTo>
                    <a:pt x="162801" y="718248"/>
                  </a:lnTo>
                </a:path>
                <a:path w="209550" h="821690" extrusionOk="0">
                  <a:moveTo>
                    <a:pt x="124421" y="720280"/>
                  </a:moveTo>
                  <a:lnTo>
                    <a:pt x="146545" y="720280"/>
                  </a:lnTo>
                </a:path>
                <a:path w="209550" h="821690" extrusionOk="0">
                  <a:moveTo>
                    <a:pt x="87274" y="720280"/>
                  </a:moveTo>
                  <a:lnTo>
                    <a:pt x="122567" y="720280"/>
                  </a:lnTo>
                </a:path>
                <a:path w="209550" h="821690" extrusionOk="0">
                  <a:moveTo>
                    <a:pt x="65392" y="720331"/>
                  </a:moveTo>
                  <a:lnTo>
                    <a:pt x="85547" y="720267"/>
                  </a:lnTo>
                </a:path>
                <a:path w="209550" h="821690" extrusionOk="0">
                  <a:moveTo>
                    <a:pt x="48640" y="718273"/>
                  </a:moveTo>
                  <a:lnTo>
                    <a:pt x="5143" y="718273"/>
                  </a:lnTo>
                  <a:lnTo>
                    <a:pt x="5219" y="720280"/>
                  </a:lnTo>
                  <a:lnTo>
                    <a:pt x="48894" y="720280"/>
                  </a:lnTo>
                </a:path>
                <a:path w="209550" h="821690" extrusionOk="0">
                  <a:moveTo>
                    <a:pt x="85140" y="758621"/>
                  </a:moveTo>
                  <a:lnTo>
                    <a:pt x="65468" y="758685"/>
                  </a:lnTo>
                </a:path>
                <a:path w="209550" h="821690" extrusionOk="0">
                  <a:moveTo>
                    <a:pt x="122605" y="758621"/>
                  </a:moveTo>
                  <a:lnTo>
                    <a:pt x="87363" y="758621"/>
                  </a:lnTo>
                </a:path>
                <a:path w="209550" h="821690" extrusionOk="0">
                  <a:moveTo>
                    <a:pt x="146304" y="758558"/>
                  </a:moveTo>
                  <a:lnTo>
                    <a:pt x="124612" y="758621"/>
                  </a:lnTo>
                </a:path>
                <a:path w="209550" h="821690" extrusionOk="0">
                  <a:moveTo>
                    <a:pt x="162674" y="760679"/>
                  </a:moveTo>
                  <a:lnTo>
                    <a:pt x="204495" y="760679"/>
                  </a:lnTo>
                  <a:lnTo>
                    <a:pt x="204495" y="758621"/>
                  </a:lnTo>
                  <a:lnTo>
                    <a:pt x="162826" y="758621"/>
                  </a:lnTo>
                </a:path>
                <a:path w="209550" h="821690" extrusionOk="0">
                  <a:moveTo>
                    <a:pt x="124485" y="760679"/>
                  </a:moveTo>
                  <a:lnTo>
                    <a:pt x="146583" y="760679"/>
                  </a:lnTo>
                </a:path>
                <a:path w="209550" h="821690" extrusionOk="0">
                  <a:moveTo>
                    <a:pt x="87274" y="760679"/>
                  </a:moveTo>
                  <a:lnTo>
                    <a:pt x="122605" y="760679"/>
                  </a:lnTo>
                </a:path>
                <a:path w="209550" h="821690" extrusionOk="0">
                  <a:moveTo>
                    <a:pt x="65354" y="760742"/>
                  </a:moveTo>
                  <a:lnTo>
                    <a:pt x="85534" y="760679"/>
                  </a:lnTo>
                </a:path>
                <a:path w="209550" h="821690" extrusionOk="0">
                  <a:moveTo>
                    <a:pt x="48666" y="758621"/>
                  </a:moveTo>
                  <a:lnTo>
                    <a:pt x="5232" y="758748"/>
                  </a:lnTo>
                  <a:lnTo>
                    <a:pt x="5181" y="760729"/>
                  </a:lnTo>
                  <a:lnTo>
                    <a:pt x="48894" y="760666"/>
                  </a:lnTo>
                </a:path>
                <a:path w="209550" h="821690" extrusionOk="0">
                  <a:moveTo>
                    <a:pt x="146304" y="799210"/>
                  </a:moveTo>
                  <a:lnTo>
                    <a:pt x="65316" y="799337"/>
                  </a:lnTo>
                </a:path>
                <a:path w="209550" h="821690" extrusionOk="0">
                  <a:moveTo>
                    <a:pt x="204520" y="799249"/>
                  </a:moveTo>
                  <a:lnTo>
                    <a:pt x="162864" y="799249"/>
                  </a:lnTo>
                </a:path>
                <a:path w="209550" h="821690" extrusionOk="0">
                  <a:moveTo>
                    <a:pt x="48666" y="799325"/>
                  </a:moveTo>
                  <a:lnTo>
                    <a:pt x="5232" y="799325"/>
                  </a:lnTo>
                </a:path>
                <a:path w="209550" h="821690" extrusionOk="0">
                  <a:moveTo>
                    <a:pt x="85369" y="798791"/>
                  </a:moveTo>
                  <a:lnTo>
                    <a:pt x="87071" y="798791"/>
                  </a:lnTo>
                  <a:lnTo>
                    <a:pt x="86969" y="534619"/>
                  </a:lnTo>
                  <a:lnTo>
                    <a:pt x="85305" y="534619"/>
                  </a:lnTo>
                  <a:lnTo>
                    <a:pt x="85369" y="79879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7" name="Google Shape;137;p1"/>
            <p:cNvSpPr/>
            <p:nvPr/>
          </p:nvSpPr>
          <p:spPr>
            <a:xfrm>
              <a:off x="1694719" y="7450763"/>
              <a:ext cx="259079" cy="969644"/>
            </a:xfrm>
            <a:custGeom>
              <a:avLst/>
              <a:gdLst/>
              <a:ahLst/>
              <a:cxnLst/>
              <a:rect l="l" t="t" r="r" b="b"/>
              <a:pathLst>
                <a:path w="259080" h="969645" extrusionOk="0">
                  <a:moveTo>
                    <a:pt x="29375" y="66128"/>
                  </a:moveTo>
                  <a:lnTo>
                    <a:pt x="29463" y="309486"/>
                  </a:lnTo>
                  <a:lnTo>
                    <a:pt x="229095" y="309397"/>
                  </a:lnTo>
                  <a:lnTo>
                    <a:pt x="228968" y="66065"/>
                  </a:lnTo>
                  <a:lnTo>
                    <a:pt x="178693" y="32519"/>
                  </a:lnTo>
                  <a:lnTo>
                    <a:pt x="141144" y="21343"/>
                  </a:lnTo>
                  <a:lnTo>
                    <a:pt x="97609" y="32545"/>
                  </a:lnTo>
                  <a:lnTo>
                    <a:pt x="29375" y="66128"/>
                  </a:lnTo>
                  <a:close/>
                </a:path>
                <a:path w="259080" h="969645" extrusionOk="0">
                  <a:moveTo>
                    <a:pt x="24320" y="60667"/>
                  </a:moveTo>
                  <a:lnTo>
                    <a:pt x="24396" y="316306"/>
                  </a:lnTo>
                  <a:lnTo>
                    <a:pt x="234162" y="316217"/>
                  </a:lnTo>
                  <a:lnTo>
                    <a:pt x="234035" y="60604"/>
                  </a:lnTo>
                  <a:lnTo>
                    <a:pt x="181209" y="25358"/>
                  </a:lnTo>
                  <a:lnTo>
                    <a:pt x="141755" y="13615"/>
                  </a:lnTo>
                  <a:lnTo>
                    <a:pt x="96012" y="25383"/>
                  </a:lnTo>
                  <a:lnTo>
                    <a:pt x="24320" y="60667"/>
                  </a:lnTo>
                  <a:close/>
                </a:path>
                <a:path w="259080" h="969645" extrusionOk="0">
                  <a:moveTo>
                    <a:pt x="144932" y="969302"/>
                  </a:moveTo>
                  <a:lnTo>
                    <a:pt x="258737" y="969263"/>
                  </a:lnTo>
                  <a:lnTo>
                    <a:pt x="258381" y="34162"/>
                  </a:lnTo>
                  <a:lnTo>
                    <a:pt x="231743" y="15676"/>
                  </a:lnTo>
                  <a:lnTo>
                    <a:pt x="210770" y="5956"/>
                  </a:lnTo>
                  <a:lnTo>
                    <a:pt x="184581" y="1798"/>
                  </a:lnTo>
                  <a:lnTo>
                    <a:pt x="142290" y="0"/>
                  </a:lnTo>
                </a:path>
                <a:path w="259080" h="969645" extrusionOk="0">
                  <a:moveTo>
                    <a:pt x="116128" y="558"/>
                  </a:moveTo>
                  <a:lnTo>
                    <a:pt x="89464" y="3704"/>
                  </a:lnTo>
                  <a:lnTo>
                    <a:pt x="61131" y="10042"/>
                  </a:lnTo>
                  <a:lnTo>
                    <a:pt x="31264" y="20071"/>
                  </a:lnTo>
                  <a:lnTo>
                    <a:pt x="0" y="34289"/>
                  </a:lnTo>
                  <a:lnTo>
                    <a:pt x="292" y="969429"/>
                  </a:lnTo>
                  <a:lnTo>
                    <a:pt x="113791" y="969314"/>
                  </a:lnTo>
                </a:path>
                <a:path w="259080" h="969645" extrusionOk="0">
                  <a:moveTo>
                    <a:pt x="181254" y="45910"/>
                  </a:moveTo>
                  <a:lnTo>
                    <a:pt x="181381" y="309346"/>
                  </a:lnTo>
                  <a:lnTo>
                    <a:pt x="196049" y="309308"/>
                  </a:lnTo>
                  <a:lnTo>
                    <a:pt x="195948" y="50507"/>
                  </a:lnTo>
                </a:path>
                <a:path w="259080" h="969645" extrusionOk="0">
                  <a:moveTo>
                    <a:pt x="195948" y="154406"/>
                  </a:moveTo>
                  <a:lnTo>
                    <a:pt x="228549" y="154406"/>
                  </a:lnTo>
                </a:path>
                <a:path w="259080" h="969645" extrusionOk="0">
                  <a:moveTo>
                    <a:pt x="77139" y="154457"/>
                  </a:moveTo>
                  <a:lnTo>
                    <a:pt x="181254" y="154393"/>
                  </a:lnTo>
                </a:path>
                <a:path w="259080" h="969645" extrusionOk="0">
                  <a:moveTo>
                    <a:pt x="181254" y="120256"/>
                  </a:moveTo>
                  <a:lnTo>
                    <a:pt x="76809" y="120256"/>
                  </a:lnTo>
                </a:path>
                <a:path w="259080" h="969645" extrusionOk="0">
                  <a:moveTo>
                    <a:pt x="228549" y="120192"/>
                  </a:moveTo>
                  <a:lnTo>
                    <a:pt x="196087" y="120192"/>
                  </a:lnTo>
                </a:path>
                <a:path w="259080" h="969645" extrusionOk="0">
                  <a:moveTo>
                    <a:pt x="195922" y="93192"/>
                  </a:moveTo>
                  <a:lnTo>
                    <a:pt x="229184" y="93129"/>
                  </a:lnTo>
                  <a:lnTo>
                    <a:pt x="228523" y="90855"/>
                  </a:lnTo>
                  <a:lnTo>
                    <a:pt x="196049" y="90893"/>
                  </a:lnTo>
                </a:path>
                <a:path w="259080" h="969645" extrusionOk="0">
                  <a:moveTo>
                    <a:pt x="76834" y="93192"/>
                  </a:moveTo>
                  <a:lnTo>
                    <a:pt x="181241" y="93192"/>
                  </a:lnTo>
                </a:path>
                <a:path w="259080" h="969645" extrusionOk="0">
                  <a:moveTo>
                    <a:pt x="62102" y="90957"/>
                  </a:moveTo>
                  <a:lnTo>
                    <a:pt x="29705" y="90957"/>
                  </a:lnTo>
                  <a:lnTo>
                    <a:pt x="29375" y="93243"/>
                  </a:lnTo>
                  <a:lnTo>
                    <a:pt x="61836" y="93205"/>
                  </a:lnTo>
                </a:path>
                <a:path w="259080" h="969645" extrusionOk="0">
                  <a:moveTo>
                    <a:pt x="181063" y="90868"/>
                  </a:moveTo>
                  <a:lnTo>
                    <a:pt x="76796" y="90957"/>
                  </a:lnTo>
                </a:path>
                <a:path w="259080" h="969645" extrusionOk="0">
                  <a:moveTo>
                    <a:pt x="152171" y="120319"/>
                  </a:moveTo>
                  <a:lnTo>
                    <a:pt x="152145" y="41592"/>
                  </a:lnTo>
                </a:path>
                <a:path w="259080" h="969645" extrusionOk="0">
                  <a:moveTo>
                    <a:pt x="152247" y="309511"/>
                  </a:moveTo>
                  <a:lnTo>
                    <a:pt x="152209" y="154406"/>
                  </a:lnTo>
                </a:path>
                <a:path w="259080" h="969645" extrusionOk="0">
                  <a:moveTo>
                    <a:pt x="149428" y="154304"/>
                  </a:moveTo>
                  <a:lnTo>
                    <a:pt x="149542" y="309575"/>
                  </a:lnTo>
                </a:path>
                <a:path w="259080" h="969645" extrusionOk="0">
                  <a:moveTo>
                    <a:pt x="149428" y="40817"/>
                  </a:moveTo>
                  <a:lnTo>
                    <a:pt x="149491" y="120103"/>
                  </a:lnTo>
                </a:path>
                <a:path w="259080" h="969645" extrusionOk="0">
                  <a:moveTo>
                    <a:pt x="195948" y="182219"/>
                  </a:moveTo>
                  <a:lnTo>
                    <a:pt x="228917" y="182206"/>
                  </a:lnTo>
                  <a:lnTo>
                    <a:pt x="229107" y="179933"/>
                  </a:lnTo>
                  <a:lnTo>
                    <a:pt x="196075" y="179933"/>
                  </a:lnTo>
                </a:path>
                <a:path w="259080" h="969645" extrusionOk="0">
                  <a:moveTo>
                    <a:pt x="76873" y="182219"/>
                  </a:moveTo>
                  <a:lnTo>
                    <a:pt x="181267" y="182219"/>
                  </a:lnTo>
                </a:path>
                <a:path w="259080" h="969645" extrusionOk="0">
                  <a:moveTo>
                    <a:pt x="62115" y="179946"/>
                  </a:moveTo>
                  <a:lnTo>
                    <a:pt x="29552" y="180009"/>
                  </a:lnTo>
                  <a:lnTo>
                    <a:pt x="29603" y="182321"/>
                  </a:lnTo>
                  <a:lnTo>
                    <a:pt x="61836" y="182321"/>
                  </a:lnTo>
                </a:path>
                <a:path w="259080" h="969645" extrusionOk="0">
                  <a:moveTo>
                    <a:pt x="181101" y="179984"/>
                  </a:moveTo>
                  <a:lnTo>
                    <a:pt x="76847" y="179984"/>
                  </a:lnTo>
                </a:path>
                <a:path w="259080" h="969645" extrusionOk="0">
                  <a:moveTo>
                    <a:pt x="195960" y="207683"/>
                  </a:moveTo>
                  <a:lnTo>
                    <a:pt x="228930" y="207657"/>
                  </a:lnTo>
                  <a:lnTo>
                    <a:pt x="229095" y="205333"/>
                  </a:lnTo>
                  <a:lnTo>
                    <a:pt x="196087" y="205358"/>
                  </a:lnTo>
                </a:path>
                <a:path w="259080" h="969645" extrusionOk="0">
                  <a:moveTo>
                    <a:pt x="76898" y="207746"/>
                  </a:moveTo>
                  <a:lnTo>
                    <a:pt x="181267" y="207683"/>
                  </a:lnTo>
                </a:path>
                <a:path w="259080" h="969645" extrusionOk="0">
                  <a:moveTo>
                    <a:pt x="62153" y="205435"/>
                  </a:moveTo>
                  <a:lnTo>
                    <a:pt x="29552" y="205460"/>
                  </a:lnTo>
                  <a:lnTo>
                    <a:pt x="29603" y="207810"/>
                  </a:lnTo>
                  <a:lnTo>
                    <a:pt x="61836" y="207708"/>
                  </a:lnTo>
                </a:path>
                <a:path w="259080" h="969645" extrusionOk="0">
                  <a:moveTo>
                    <a:pt x="181152" y="205371"/>
                  </a:moveTo>
                  <a:lnTo>
                    <a:pt x="76834" y="205435"/>
                  </a:lnTo>
                </a:path>
                <a:path w="259080" h="969645" extrusionOk="0">
                  <a:moveTo>
                    <a:pt x="196024" y="234365"/>
                  </a:moveTo>
                  <a:lnTo>
                    <a:pt x="228942" y="234365"/>
                  </a:lnTo>
                  <a:lnTo>
                    <a:pt x="229069" y="232067"/>
                  </a:lnTo>
                  <a:lnTo>
                    <a:pt x="196100" y="232067"/>
                  </a:lnTo>
                </a:path>
                <a:path w="259080" h="969645" extrusionOk="0">
                  <a:moveTo>
                    <a:pt x="76911" y="234429"/>
                  </a:moveTo>
                  <a:lnTo>
                    <a:pt x="181267" y="234403"/>
                  </a:lnTo>
                </a:path>
                <a:path w="259080" h="969645" extrusionOk="0">
                  <a:moveTo>
                    <a:pt x="62128" y="232130"/>
                  </a:moveTo>
                  <a:lnTo>
                    <a:pt x="29590" y="232130"/>
                  </a:lnTo>
                  <a:lnTo>
                    <a:pt x="29603" y="234454"/>
                  </a:lnTo>
                  <a:lnTo>
                    <a:pt x="61861" y="234441"/>
                  </a:lnTo>
                </a:path>
                <a:path w="259080" h="969645" extrusionOk="0">
                  <a:moveTo>
                    <a:pt x="181152" y="232067"/>
                  </a:moveTo>
                  <a:lnTo>
                    <a:pt x="76834" y="232130"/>
                  </a:lnTo>
                </a:path>
                <a:path w="259080" h="969645" extrusionOk="0">
                  <a:moveTo>
                    <a:pt x="196024" y="257263"/>
                  </a:moveTo>
                  <a:lnTo>
                    <a:pt x="228930" y="257263"/>
                  </a:lnTo>
                  <a:lnTo>
                    <a:pt x="229133" y="254952"/>
                  </a:lnTo>
                  <a:lnTo>
                    <a:pt x="196113" y="254952"/>
                  </a:lnTo>
                </a:path>
                <a:path w="259080" h="969645" extrusionOk="0">
                  <a:moveTo>
                    <a:pt x="76898" y="257327"/>
                  </a:moveTo>
                  <a:lnTo>
                    <a:pt x="181267" y="257263"/>
                  </a:lnTo>
                </a:path>
                <a:path w="259080" h="969645" extrusionOk="0">
                  <a:moveTo>
                    <a:pt x="62115" y="255028"/>
                  </a:moveTo>
                  <a:lnTo>
                    <a:pt x="29603" y="255092"/>
                  </a:lnTo>
                  <a:lnTo>
                    <a:pt x="29616" y="257378"/>
                  </a:lnTo>
                  <a:lnTo>
                    <a:pt x="61861" y="257314"/>
                  </a:lnTo>
                </a:path>
                <a:path w="259080" h="969645" extrusionOk="0">
                  <a:moveTo>
                    <a:pt x="181152" y="255028"/>
                  </a:moveTo>
                  <a:lnTo>
                    <a:pt x="76834" y="255028"/>
                  </a:lnTo>
                </a:path>
                <a:path w="259080" h="969645" extrusionOk="0">
                  <a:moveTo>
                    <a:pt x="196049" y="281851"/>
                  </a:moveTo>
                  <a:lnTo>
                    <a:pt x="228930" y="281851"/>
                  </a:lnTo>
                  <a:lnTo>
                    <a:pt x="229107" y="279577"/>
                  </a:lnTo>
                  <a:lnTo>
                    <a:pt x="196126" y="279577"/>
                  </a:lnTo>
                </a:path>
                <a:path w="259080" h="969645" extrusionOk="0">
                  <a:moveTo>
                    <a:pt x="76911" y="281914"/>
                  </a:moveTo>
                  <a:lnTo>
                    <a:pt x="181267" y="281914"/>
                  </a:lnTo>
                </a:path>
                <a:path w="259080" h="969645" extrusionOk="0">
                  <a:moveTo>
                    <a:pt x="62179" y="279679"/>
                  </a:moveTo>
                  <a:lnTo>
                    <a:pt x="29603" y="279679"/>
                  </a:lnTo>
                  <a:lnTo>
                    <a:pt x="29603" y="281965"/>
                  </a:lnTo>
                  <a:lnTo>
                    <a:pt x="61861" y="281914"/>
                  </a:lnTo>
                </a:path>
                <a:path w="259080" h="969645" extrusionOk="0">
                  <a:moveTo>
                    <a:pt x="181152" y="279641"/>
                  </a:moveTo>
                  <a:lnTo>
                    <a:pt x="76885" y="279666"/>
                  </a:lnTo>
                </a:path>
                <a:path w="259080" h="969645" extrusionOk="0">
                  <a:moveTo>
                    <a:pt x="195922" y="71881"/>
                  </a:moveTo>
                  <a:lnTo>
                    <a:pt x="229273" y="71818"/>
                  </a:lnTo>
                  <a:lnTo>
                    <a:pt x="228853" y="69545"/>
                  </a:lnTo>
                  <a:lnTo>
                    <a:pt x="196049" y="69570"/>
                  </a:lnTo>
                </a:path>
                <a:path w="259080" h="969645" extrusionOk="0">
                  <a:moveTo>
                    <a:pt x="76847" y="71881"/>
                  </a:moveTo>
                  <a:lnTo>
                    <a:pt x="181228" y="71881"/>
                  </a:lnTo>
                </a:path>
                <a:path w="259080" h="969645" extrusionOk="0">
                  <a:moveTo>
                    <a:pt x="62102" y="69608"/>
                  </a:moveTo>
                  <a:lnTo>
                    <a:pt x="29019" y="69634"/>
                  </a:lnTo>
                  <a:lnTo>
                    <a:pt x="29197" y="71894"/>
                  </a:lnTo>
                  <a:lnTo>
                    <a:pt x="61798" y="71894"/>
                  </a:lnTo>
                </a:path>
                <a:path w="259080" h="969645" extrusionOk="0">
                  <a:moveTo>
                    <a:pt x="181101" y="69570"/>
                  </a:moveTo>
                  <a:lnTo>
                    <a:pt x="76784" y="6957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38" name="Google Shape;138;p1"/>
            <p:cNvPicPr preferRelativeResize="0"/>
            <p:nvPr/>
          </p:nvPicPr>
          <p:blipFill rotWithShape="1">
            <a:blip r:embed="rId35">
              <a:alphaModFix/>
            </a:blip>
            <a:srcRect/>
            <a:stretch/>
          </p:blipFill>
          <p:spPr>
            <a:xfrm>
              <a:off x="1715992" y="7788697"/>
              <a:ext cx="216103" cy="195554"/>
            </a:xfrm>
            <a:prstGeom prst="rect">
              <a:avLst/>
            </a:prstGeom>
            <a:noFill/>
            <a:ln>
              <a:noFill/>
            </a:ln>
          </p:spPr>
        </p:pic>
        <p:sp>
          <p:nvSpPr>
            <p:cNvPr id="139" name="Google Shape;139;p1"/>
            <p:cNvSpPr/>
            <p:nvPr/>
          </p:nvSpPr>
          <p:spPr>
            <a:xfrm>
              <a:off x="1804752" y="7374919"/>
              <a:ext cx="38735" cy="85090"/>
            </a:xfrm>
            <a:custGeom>
              <a:avLst/>
              <a:gdLst/>
              <a:ahLst/>
              <a:cxnLst/>
              <a:rect l="l" t="t" r="r" b="b"/>
              <a:pathLst>
                <a:path w="38735" h="85090" extrusionOk="0">
                  <a:moveTo>
                    <a:pt x="6680" y="76784"/>
                  </a:moveTo>
                  <a:lnTo>
                    <a:pt x="6692" y="81356"/>
                  </a:lnTo>
                  <a:lnTo>
                    <a:pt x="10401" y="85013"/>
                  </a:lnTo>
                  <a:lnTo>
                    <a:pt x="14947" y="85013"/>
                  </a:lnTo>
                  <a:lnTo>
                    <a:pt x="23761" y="85001"/>
                  </a:lnTo>
                  <a:lnTo>
                    <a:pt x="28321" y="85013"/>
                  </a:lnTo>
                  <a:lnTo>
                    <a:pt x="32067" y="81356"/>
                  </a:lnTo>
                  <a:lnTo>
                    <a:pt x="32004" y="76784"/>
                  </a:lnTo>
                  <a:lnTo>
                    <a:pt x="38620" y="8305"/>
                  </a:lnTo>
                  <a:lnTo>
                    <a:pt x="38620" y="3733"/>
                  </a:lnTo>
                  <a:lnTo>
                    <a:pt x="34963" y="63"/>
                  </a:lnTo>
                  <a:lnTo>
                    <a:pt x="30327" y="63"/>
                  </a:lnTo>
                  <a:lnTo>
                    <a:pt x="8331" y="0"/>
                  </a:lnTo>
                  <a:lnTo>
                    <a:pt x="3759" y="0"/>
                  </a:lnTo>
                  <a:lnTo>
                    <a:pt x="0" y="3733"/>
                  </a:lnTo>
                  <a:lnTo>
                    <a:pt x="38" y="8305"/>
                  </a:lnTo>
                  <a:lnTo>
                    <a:pt x="6680" y="7678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40" name="Google Shape;140;p1"/>
            <p:cNvPicPr preferRelativeResize="0"/>
            <p:nvPr/>
          </p:nvPicPr>
          <p:blipFill rotWithShape="1">
            <a:blip r:embed="rId36">
              <a:alphaModFix/>
            </a:blip>
            <a:srcRect/>
            <a:stretch/>
          </p:blipFill>
          <p:spPr>
            <a:xfrm>
              <a:off x="1717427" y="8350418"/>
              <a:ext cx="287643" cy="500067"/>
            </a:xfrm>
            <a:prstGeom prst="rect">
              <a:avLst/>
            </a:prstGeom>
            <a:noFill/>
            <a:ln>
              <a:noFill/>
            </a:ln>
          </p:spPr>
        </p:pic>
        <p:sp>
          <p:nvSpPr>
            <p:cNvPr id="141" name="Google Shape;141;p1"/>
            <p:cNvSpPr/>
            <p:nvPr/>
          </p:nvSpPr>
          <p:spPr>
            <a:xfrm>
              <a:off x="1712373" y="8490124"/>
              <a:ext cx="225425" cy="370205"/>
            </a:xfrm>
            <a:custGeom>
              <a:avLst/>
              <a:gdLst/>
              <a:ahLst/>
              <a:cxnLst/>
              <a:rect l="l" t="t" r="r" b="b"/>
              <a:pathLst>
                <a:path w="225425" h="370204" extrusionOk="0">
                  <a:moveTo>
                    <a:pt x="79984" y="63"/>
                  </a:moveTo>
                  <a:lnTo>
                    <a:pt x="0" y="114"/>
                  </a:lnTo>
                  <a:lnTo>
                    <a:pt x="177" y="369836"/>
                  </a:lnTo>
                  <a:lnTo>
                    <a:pt x="224980" y="369760"/>
                  </a:lnTo>
                  <a:lnTo>
                    <a:pt x="224853" y="0"/>
                  </a:lnTo>
                  <a:lnTo>
                    <a:pt x="143700"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2" name="Google Shape;142;p1"/>
            <p:cNvSpPr/>
            <p:nvPr/>
          </p:nvSpPr>
          <p:spPr>
            <a:xfrm>
              <a:off x="2019874" y="7491277"/>
              <a:ext cx="80010" cy="270510"/>
            </a:xfrm>
            <a:custGeom>
              <a:avLst/>
              <a:gdLst/>
              <a:ahLst/>
              <a:cxnLst/>
              <a:rect l="l" t="t" r="r" b="b"/>
              <a:pathLst>
                <a:path w="80010" h="270509" extrusionOk="0">
                  <a:moveTo>
                    <a:pt x="47777" y="7061"/>
                  </a:moveTo>
                  <a:lnTo>
                    <a:pt x="47891" y="269684"/>
                  </a:lnTo>
                  <a:lnTo>
                    <a:pt x="32981" y="269722"/>
                  </a:lnTo>
                  <a:lnTo>
                    <a:pt x="32880" y="11582"/>
                  </a:lnTo>
                </a:path>
                <a:path w="80010" h="270509" extrusionOk="0">
                  <a:moveTo>
                    <a:pt x="0" y="114211"/>
                  </a:moveTo>
                  <a:lnTo>
                    <a:pt x="32715" y="114211"/>
                  </a:lnTo>
                </a:path>
                <a:path w="80010" h="270509" extrusionOk="0">
                  <a:moveTo>
                    <a:pt x="32715" y="79832"/>
                  </a:moveTo>
                  <a:lnTo>
                    <a:pt x="152" y="79832"/>
                  </a:lnTo>
                </a:path>
                <a:path w="80010" h="270509" extrusionOk="0">
                  <a:moveTo>
                    <a:pt x="76758" y="79438"/>
                  </a:moveTo>
                  <a:lnTo>
                    <a:pt x="76746" y="850"/>
                  </a:lnTo>
                </a:path>
                <a:path w="80010" h="270509" extrusionOk="0">
                  <a:moveTo>
                    <a:pt x="76822" y="269875"/>
                  </a:moveTo>
                  <a:lnTo>
                    <a:pt x="76771" y="114147"/>
                  </a:lnTo>
                </a:path>
                <a:path w="80010" h="270509" extrusionOk="0">
                  <a:moveTo>
                    <a:pt x="79565" y="113995"/>
                  </a:moveTo>
                  <a:lnTo>
                    <a:pt x="79616" y="269913"/>
                  </a:lnTo>
                </a:path>
                <a:path w="80010" h="270509" extrusionOk="0">
                  <a:moveTo>
                    <a:pt x="79489" y="0"/>
                  </a:moveTo>
                  <a:lnTo>
                    <a:pt x="79540" y="7965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3" name="Google Shape;143;p1"/>
            <p:cNvSpPr/>
            <p:nvPr/>
          </p:nvSpPr>
          <p:spPr>
            <a:xfrm>
              <a:off x="2015909" y="7989472"/>
              <a:ext cx="209550" cy="821690"/>
            </a:xfrm>
            <a:custGeom>
              <a:avLst/>
              <a:gdLst/>
              <a:ahLst/>
              <a:cxnLst/>
              <a:rect l="l" t="t" r="r" b="b"/>
              <a:pathLst>
                <a:path w="209550" h="821690" extrusionOk="0">
                  <a:moveTo>
                    <a:pt x="161683" y="6451"/>
                  </a:moveTo>
                  <a:lnTo>
                    <a:pt x="202018" y="6438"/>
                  </a:lnTo>
                  <a:lnTo>
                    <a:pt x="202082" y="323976"/>
                  </a:lnTo>
                </a:path>
                <a:path w="209550" h="821690" extrusionOk="0">
                  <a:moveTo>
                    <a:pt x="64249" y="6476"/>
                  </a:moveTo>
                  <a:lnTo>
                    <a:pt x="146646" y="6451"/>
                  </a:lnTo>
                </a:path>
                <a:path w="209550" h="821690" extrusionOk="0">
                  <a:moveTo>
                    <a:pt x="7035" y="324040"/>
                  </a:moveTo>
                  <a:lnTo>
                    <a:pt x="6934" y="6515"/>
                  </a:lnTo>
                  <a:lnTo>
                    <a:pt x="49250" y="6489"/>
                  </a:lnTo>
                </a:path>
                <a:path w="209550" h="821690" extrusionOk="0">
                  <a:moveTo>
                    <a:pt x="209041" y="349097"/>
                  </a:moveTo>
                  <a:lnTo>
                    <a:pt x="208876" y="0"/>
                  </a:lnTo>
                  <a:lnTo>
                    <a:pt x="0" y="76"/>
                  </a:lnTo>
                  <a:lnTo>
                    <a:pt x="126" y="349161"/>
                  </a:lnTo>
                  <a:lnTo>
                    <a:pt x="209041" y="349097"/>
                  </a:lnTo>
                  <a:close/>
                </a:path>
                <a:path w="209550" h="821690" extrusionOk="0">
                  <a:moveTo>
                    <a:pt x="162521" y="324015"/>
                  </a:moveTo>
                  <a:lnTo>
                    <a:pt x="162356" y="6134"/>
                  </a:lnTo>
                </a:path>
                <a:path w="209550" h="821690" extrusionOk="0">
                  <a:moveTo>
                    <a:pt x="145973" y="6134"/>
                  </a:moveTo>
                  <a:lnTo>
                    <a:pt x="146126" y="324015"/>
                  </a:lnTo>
                </a:path>
                <a:path w="209550" h="821690" extrusionOk="0">
                  <a:moveTo>
                    <a:pt x="65023" y="324040"/>
                  </a:moveTo>
                  <a:lnTo>
                    <a:pt x="64896" y="6222"/>
                  </a:lnTo>
                </a:path>
                <a:path w="209550" h="821690" extrusionOk="0">
                  <a:moveTo>
                    <a:pt x="48526" y="6210"/>
                  </a:moveTo>
                  <a:lnTo>
                    <a:pt x="48640" y="324091"/>
                  </a:lnTo>
                </a:path>
                <a:path w="209550" h="821690" extrusionOk="0">
                  <a:moveTo>
                    <a:pt x="122478" y="323037"/>
                  </a:moveTo>
                  <a:lnTo>
                    <a:pt x="124167" y="323037"/>
                  </a:lnTo>
                  <a:lnTo>
                    <a:pt x="124040" y="6134"/>
                  </a:lnTo>
                  <a:lnTo>
                    <a:pt x="122351" y="6146"/>
                  </a:lnTo>
                  <a:lnTo>
                    <a:pt x="122478" y="323037"/>
                  </a:lnTo>
                  <a:close/>
                </a:path>
                <a:path w="209550" h="821690" extrusionOk="0">
                  <a:moveTo>
                    <a:pt x="84797" y="80352"/>
                  </a:moveTo>
                  <a:lnTo>
                    <a:pt x="65100" y="80352"/>
                  </a:lnTo>
                </a:path>
                <a:path w="209550" h="821690" extrusionOk="0">
                  <a:moveTo>
                    <a:pt x="122186" y="80352"/>
                  </a:moveTo>
                  <a:lnTo>
                    <a:pt x="86956" y="80352"/>
                  </a:lnTo>
                </a:path>
                <a:path w="209550" h="821690" extrusionOk="0">
                  <a:moveTo>
                    <a:pt x="145961" y="80352"/>
                  </a:moveTo>
                  <a:lnTo>
                    <a:pt x="124256" y="80352"/>
                  </a:lnTo>
                </a:path>
                <a:path w="209550" h="821690" extrusionOk="0">
                  <a:moveTo>
                    <a:pt x="162331" y="82778"/>
                  </a:moveTo>
                  <a:lnTo>
                    <a:pt x="201955" y="82778"/>
                  </a:lnTo>
                  <a:lnTo>
                    <a:pt x="201955" y="80340"/>
                  </a:lnTo>
                  <a:lnTo>
                    <a:pt x="162458" y="80340"/>
                  </a:lnTo>
                </a:path>
                <a:path w="209550" h="821690" extrusionOk="0">
                  <a:moveTo>
                    <a:pt x="124078" y="82791"/>
                  </a:moveTo>
                  <a:lnTo>
                    <a:pt x="146227" y="82791"/>
                  </a:lnTo>
                </a:path>
                <a:path w="209550" h="821690" extrusionOk="0">
                  <a:moveTo>
                    <a:pt x="86918" y="82791"/>
                  </a:moveTo>
                  <a:lnTo>
                    <a:pt x="122224" y="82791"/>
                  </a:lnTo>
                </a:path>
                <a:path w="209550" h="821690" extrusionOk="0">
                  <a:moveTo>
                    <a:pt x="65023" y="82791"/>
                  </a:moveTo>
                  <a:lnTo>
                    <a:pt x="85216" y="82791"/>
                  </a:lnTo>
                </a:path>
                <a:path w="209550" h="821690" extrusionOk="0">
                  <a:moveTo>
                    <a:pt x="48285" y="80378"/>
                  </a:moveTo>
                  <a:lnTo>
                    <a:pt x="7035" y="80378"/>
                  </a:lnTo>
                  <a:lnTo>
                    <a:pt x="7035" y="82867"/>
                  </a:lnTo>
                  <a:lnTo>
                    <a:pt x="48526" y="82867"/>
                  </a:lnTo>
                </a:path>
                <a:path w="209550" h="821690" extrusionOk="0">
                  <a:moveTo>
                    <a:pt x="84810" y="128955"/>
                  </a:moveTo>
                  <a:lnTo>
                    <a:pt x="65100" y="128955"/>
                  </a:lnTo>
                </a:path>
                <a:path w="209550" h="821690" extrusionOk="0">
                  <a:moveTo>
                    <a:pt x="122224" y="128955"/>
                  </a:moveTo>
                  <a:lnTo>
                    <a:pt x="86969" y="128955"/>
                  </a:lnTo>
                </a:path>
                <a:path w="209550" h="821690" extrusionOk="0">
                  <a:moveTo>
                    <a:pt x="145973" y="128955"/>
                  </a:moveTo>
                  <a:lnTo>
                    <a:pt x="124294" y="128955"/>
                  </a:lnTo>
                </a:path>
                <a:path w="209550" h="821690" extrusionOk="0">
                  <a:moveTo>
                    <a:pt x="162331" y="131444"/>
                  </a:moveTo>
                  <a:lnTo>
                    <a:pt x="201955" y="131356"/>
                  </a:lnTo>
                  <a:lnTo>
                    <a:pt x="201955" y="128955"/>
                  </a:lnTo>
                  <a:lnTo>
                    <a:pt x="162471" y="128955"/>
                  </a:lnTo>
                </a:path>
                <a:path w="209550" h="821690" extrusionOk="0">
                  <a:moveTo>
                    <a:pt x="124129" y="131444"/>
                  </a:moveTo>
                  <a:lnTo>
                    <a:pt x="146240" y="131444"/>
                  </a:lnTo>
                </a:path>
                <a:path w="209550" h="821690" extrusionOk="0">
                  <a:moveTo>
                    <a:pt x="86944" y="131444"/>
                  </a:moveTo>
                  <a:lnTo>
                    <a:pt x="122224" y="131444"/>
                  </a:lnTo>
                </a:path>
                <a:path w="209550" h="821690" extrusionOk="0">
                  <a:moveTo>
                    <a:pt x="65036" y="131444"/>
                  </a:moveTo>
                  <a:lnTo>
                    <a:pt x="85216" y="131444"/>
                  </a:lnTo>
                </a:path>
                <a:path w="209550" h="821690" extrusionOk="0">
                  <a:moveTo>
                    <a:pt x="48298" y="129006"/>
                  </a:moveTo>
                  <a:lnTo>
                    <a:pt x="7035" y="129006"/>
                  </a:lnTo>
                  <a:lnTo>
                    <a:pt x="7035" y="131483"/>
                  </a:lnTo>
                  <a:lnTo>
                    <a:pt x="48539" y="131483"/>
                  </a:lnTo>
                </a:path>
                <a:path w="209550" h="821690" extrusionOk="0">
                  <a:moveTo>
                    <a:pt x="84848" y="177330"/>
                  </a:moveTo>
                  <a:lnTo>
                    <a:pt x="65150" y="177330"/>
                  </a:lnTo>
                </a:path>
                <a:path w="209550" h="821690" extrusionOk="0">
                  <a:moveTo>
                    <a:pt x="122250" y="177304"/>
                  </a:moveTo>
                  <a:lnTo>
                    <a:pt x="87007" y="177330"/>
                  </a:lnTo>
                </a:path>
                <a:path w="209550" h="821690" extrusionOk="0">
                  <a:moveTo>
                    <a:pt x="146011" y="177330"/>
                  </a:moveTo>
                  <a:lnTo>
                    <a:pt x="124294" y="177330"/>
                  </a:lnTo>
                </a:path>
                <a:path w="209550" h="821690" extrusionOk="0">
                  <a:moveTo>
                    <a:pt x="162356" y="179717"/>
                  </a:moveTo>
                  <a:lnTo>
                    <a:pt x="202006" y="179717"/>
                  </a:lnTo>
                  <a:lnTo>
                    <a:pt x="202006" y="177291"/>
                  </a:lnTo>
                  <a:lnTo>
                    <a:pt x="162483" y="177291"/>
                  </a:lnTo>
                </a:path>
                <a:path w="209550" h="821690" extrusionOk="0">
                  <a:moveTo>
                    <a:pt x="124142" y="179755"/>
                  </a:moveTo>
                  <a:lnTo>
                    <a:pt x="146253" y="179755"/>
                  </a:lnTo>
                </a:path>
                <a:path w="209550" h="821690" extrusionOk="0">
                  <a:moveTo>
                    <a:pt x="86956" y="179755"/>
                  </a:moveTo>
                  <a:lnTo>
                    <a:pt x="122224" y="179755"/>
                  </a:lnTo>
                </a:path>
                <a:path w="209550" h="821690" extrusionOk="0">
                  <a:moveTo>
                    <a:pt x="65074" y="179781"/>
                  </a:moveTo>
                  <a:lnTo>
                    <a:pt x="85255" y="179781"/>
                  </a:lnTo>
                </a:path>
                <a:path w="209550" h="821690" extrusionOk="0">
                  <a:moveTo>
                    <a:pt x="48374" y="177368"/>
                  </a:moveTo>
                  <a:lnTo>
                    <a:pt x="7048" y="177380"/>
                  </a:lnTo>
                  <a:lnTo>
                    <a:pt x="7048" y="179793"/>
                  </a:lnTo>
                  <a:lnTo>
                    <a:pt x="48577" y="179793"/>
                  </a:lnTo>
                </a:path>
                <a:path w="209550" h="821690" extrusionOk="0">
                  <a:moveTo>
                    <a:pt x="84848" y="225996"/>
                  </a:moveTo>
                  <a:lnTo>
                    <a:pt x="65189" y="225983"/>
                  </a:lnTo>
                </a:path>
                <a:path w="209550" h="821690" extrusionOk="0">
                  <a:moveTo>
                    <a:pt x="122300" y="225932"/>
                  </a:moveTo>
                  <a:lnTo>
                    <a:pt x="87007" y="225983"/>
                  </a:lnTo>
                </a:path>
                <a:path w="209550" h="821690" extrusionOk="0">
                  <a:moveTo>
                    <a:pt x="146011" y="225971"/>
                  </a:moveTo>
                  <a:lnTo>
                    <a:pt x="124320" y="225971"/>
                  </a:lnTo>
                </a:path>
                <a:path w="209550" h="821690" extrusionOk="0">
                  <a:moveTo>
                    <a:pt x="162356" y="228358"/>
                  </a:moveTo>
                  <a:lnTo>
                    <a:pt x="202006" y="228358"/>
                  </a:lnTo>
                  <a:lnTo>
                    <a:pt x="202006" y="225920"/>
                  </a:lnTo>
                  <a:lnTo>
                    <a:pt x="162509" y="225971"/>
                  </a:lnTo>
                </a:path>
                <a:path w="209550" h="821690" extrusionOk="0">
                  <a:moveTo>
                    <a:pt x="124142" y="228396"/>
                  </a:moveTo>
                  <a:lnTo>
                    <a:pt x="146303" y="228345"/>
                  </a:lnTo>
                </a:path>
                <a:path w="209550" h="821690" extrusionOk="0">
                  <a:moveTo>
                    <a:pt x="86956" y="228358"/>
                  </a:moveTo>
                  <a:lnTo>
                    <a:pt x="122300" y="228358"/>
                  </a:lnTo>
                </a:path>
                <a:path w="209550" h="821690" extrusionOk="0">
                  <a:moveTo>
                    <a:pt x="65074" y="228485"/>
                  </a:moveTo>
                  <a:lnTo>
                    <a:pt x="85255" y="228422"/>
                  </a:lnTo>
                </a:path>
                <a:path w="209550" h="821690" extrusionOk="0">
                  <a:moveTo>
                    <a:pt x="48298" y="225996"/>
                  </a:moveTo>
                  <a:lnTo>
                    <a:pt x="7073" y="225996"/>
                  </a:lnTo>
                  <a:lnTo>
                    <a:pt x="7073" y="228485"/>
                  </a:lnTo>
                  <a:lnTo>
                    <a:pt x="48577" y="228396"/>
                  </a:lnTo>
                </a:path>
                <a:path w="209550" h="821690" extrusionOk="0">
                  <a:moveTo>
                    <a:pt x="84848" y="274332"/>
                  </a:moveTo>
                  <a:lnTo>
                    <a:pt x="65189" y="274345"/>
                  </a:lnTo>
                </a:path>
                <a:path w="209550" h="821690" extrusionOk="0">
                  <a:moveTo>
                    <a:pt x="122300" y="274332"/>
                  </a:moveTo>
                  <a:lnTo>
                    <a:pt x="87033" y="274294"/>
                  </a:lnTo>
                </a:path>
                <a:path w="209550" h="821690" extrusionOk="0">
                  <a:moveTo>
                    <a:pt x="146049" y="274294"/>
                  </a:moveTo>
                  <a:lnTo>
                    <a:pt x="124282" y="274294"/>
                  </a:lnTo>
                </a:path>
                <a:path w="209550" h="821690" extrusionOk="0">
                  <a:moveTo>
                    <a:pt x="162394" y="276771"/>
                  </a:moveTo>
                  <a:lnTo>
                    <a:pt x="202018" y="276771"/>
                  </a:lnTo>
                  <a:lnTo>
                    <a:pt x="202018" y="274294"/>
                  </a:lnTo>
                  <a:lnTo>
                    <a:pt x="162521" y="274269"/>
                  </a:lnTo>
                </a:path>
                <a:path w="209550" h="821690" extrusionOk="0">
                  <a:moveTo>
                    <a:pt x="124167" y="276771"/>
                  </a:moveTo>
                  <a:lnTo>
                    <a:pt x="146278" y="276771"/>
                  </a:lnTo>
                </a:path>
                <a:path w="209550" h="821690" extrusionOk="0">
                  <a:moveTo>
                    <a:pt x="86969" y="276771"/>
                  </a:moveTo>
                  <a:lnTo>
                    <a:pt x="122300" y="276771"/>
                  </a:lnTo>
                </a:path>
                <a:path w="209550" h="821690" extrusionOk="0">
                  <a:moveTo>
                    <a:pt x="65074" y="276771"/>
                  </a:moveTo>
                  <a:lnTo>
                    <a:pt x="85255" y="276771"/>
                  </a:lnTo>
                </a:path>
                <a:path w="209550" h="821690" extrusionOk="0">
                  <a:moveTo>
                    <a:pt x="48374" y="274332"/>
                  </a:moveTo>
                  <a:lnTo>
                    <a:pt x="7048" y="274396"/>
                  </a:lnTo>
                  <a:lnTo>
                    <a:pt x="7137" y="276796"/>
                  </a:lnTo>
                  <a:lnTo>
                    <a:pt x="48577" y="276796"/>
                  </a:lnTo>
                </a:path>
                <a:path w="209550" h="821690" extrusionOk="0">
                  <a:moveTo>
                    <a:pt x="146062" y="322922"/>
                  </a:moveTo>
                  <a:lnTo>
                    <a:pt x="65023" y="322986"/>
                  </a:lnTo>
                </a:path>
                <a:path w="209550" h="821690" extrusionOk="0">
                  <a:moveTo>
                    <a:pt x="202044" y="322922"/>
                  </a:moveTo>
                  <a:lnTo>
                    <a:pt x="162559" y="322922"/>
                  </a:lnTo>
                </a:path>
                <a:path w="209550" h="821690" extrusionOk="0">
                  <a:moveTo>
                    <a:pt x="48374" y="323011"/>
                  </a:moveTo>
                  <a:lnTo>
                    <a:pt x="7137" y="323011"/>
                  </a:lnTo>
                </a:path>
                <a:path w="209550" h="821690" extrusionOk="0">
                  <a:moveTo>
                    <a:pt x="85140" y="322364"/>
                  </a:moveTo>
                  <a:lnTo>
                    <a:pt x="86804" y="322364"/>
                  </a:lnTo>
                  <a:lnTo>
                    <a:pt x="86702" y="6134"/>
                  </a:lnTo>
                  <a:lnTo>
                    <a:pt x="85026" y="6210"/>
                  </a:lnTo>
                  <a:lnTo>
                    <a:pt x="85140" y="322364"/>
                  </a:lnTo>
                  <a:close/>
                </a:path>
                <a:path w="209550" h="821690" extrusionOk="0">
                  <a:moveTo>
                    <a:pt x="162013" y="534809"/>
                  </a:moveTo>
                  <a:lnTo>
                    <a:pt x="204508" y="534758"/>
                  </a:lnTo>
                  <a:lnTo>
                    <a:pt x="204596" y="800099"/>
                  </a:lnTo>
                </a:path>
                <a:path w="209550" h="821690" extrusionOk="0">
                  <a:moveTo>
                    <a:pt x="64490" y="534860"/>
                  </a:moveTo>
                  <a:lnTo>
                    <a:pt x="147015" y="534822"/>
                  </a:lnTo>
                </a:path>
                <a:path w="209550" h="821690" extrusionOk="0">
                  <a:moveTo>
                    <a:pt x="5118" y="800176"/>
                  </a:moveTo>
                  <a:lnTo>
                    <a:pt x="5067" y="534860"/>
                  </a:lnTo>
                  <a:lnTo>
                    <a:pt x="49580" y="534860"/>
                  </a:lnTo>
                </a:path>
                <a:path w="209550" h="821690" extrusionOk="0">
                  <a:moveTo>
                    <a:pt x="209321" y="821016"/>
                  </a:moveTo>
                  <a:lnTo>
                    <a:pt x="209168" y="529412"/>
                  </a:lnTo>
                  <a:lnTo>
                    <a:pt x="355" y="529488"/>
                  </a:lnTo>
                  <a:lnTo>
                    <a:pt x="482" y="821131"/>
                  </a:lnTo>
                  <a:lnTo>
                    <a:pt x="209321" y="821016"/>
                  </a:lnTo>
                  <a:close/>
                </a:path>
                <a:path w="209550" h="821690" extrusionOk="0">
                  <a:moveTo>
                    <a:pt x="162839" y="800099"/>
                  </a:moveTo>
                  <a:lnTo>
                    <a:pt x="162686" y="534593"/>
                  </a:lnTo>
                </a:path>
                <a:path w="209550" h="821690" extrusionOk="0">
                  <a:moveTo>
                    <a:pt x="146342" y="534593"/>
                  </a:moveTo>
                  <a:lnTo>
                    <a:pt x="146430" y="800099"/>
                  </a:lnTo>
                </a:path>
                <a:path w="209550" h="821690" extrusionOk="0">
                  <a:moveTo>
                    <a:pt x="65316" y="800112"/>
                  </a:moveTo>
                  <a:lnTo>
                    <a:pt x="65189" y="534593"/>
                  </a:lnTo>
                </a:path>
                <a:path w="209550" h="821690" extrusionOk="0">
                  <a:moveTo>
                    <a:pt x="48831" y="534593"/>
                  </a:moveTo>
                  <a:lnTo>
                    <a:pt x="48971" y="800188"/>
                  </a:lnTo>
                </a:path>
                <a:path w="209550" h="821690" extrusionOk="0">
                  <a:moveTo>
                    <a:pt x="122770" y="799274"/>
                  </a:moveTo>
                  <a:lnTo>
                    <a:pt x="124472" y="799274"/>
                  </a:lnTo>
                  <a:lnTo>
                    <a:pt x="124358" y="534581"/>
                  </a:lnTo>
                  <a:lnTo>
                    <a:pt x="122669" y="534581"/>
                  </a:lnTo>
                  <a:lnTo>
                    <a:pt x="122770" y="799274"/>
                  </a:lnTo>
                  <a:close/>
                </a:path>
                <a:path w="209550" h="821690" extrusionOk="0">
                  <a:moveTo>
                    <a:pt x="85140" y="596569"/>
                  </a:moveTo>
                  <a:lnTo>
                    <a:pt x="65430" y="596569"/>
                  </a:lnTo>
                </a:path>
                <a:path w="209550" h="821690" extrusionOk="0">
                  <a:moveTo>
                    <a:pt x="122542" y="596569"/>
                  </a:moveTo>
                  <a:lnTo>
                    <a:pt x="87299" y="596582"/>
                  </a:lnTo>
                </a:path>
                <a:path w="209550" h="821690" extrusionOk="0">
                  <a:moveTo>
                    <a:pt x="146303" y="596569"/>
                  </a:moveTo>
                  <a:lnTo>
                    <a:pt x="124586" y="596569"/>
                  </a:lnTo>
                </a:path>
                <a:path w="209550" h="821690" extrusionOk="0">
                  <a:moveTo>
                    <a:pt x="162623" y="598589"/>
                  </a:moveTo>
                  <a:lnTo>
                    <a:pt x="204457" y="598538"/>
                  </a:lnTo>
                  <a:lnTo>
                    <a:pt x="204457" y="596531"/>
                  </a:lnTo>
                  <a:lnTo>
                    <a:pt x="162852" y="596569"/>
                  </a:lnTo>
                </a:path>
                <a:path w="209550" h="821690" extrusionOk="0">
                  <a:moveTo>
                    <a:pt x="124459" y="598589"/>
                  </a:moveTo>
                  <a:lnTo>
                    <a:pt x="146519" y="598589"/>
                  </a:lnTo>
                </a:path>
                <a:path w="209550" h="821690" extrusionOk="0">
                  <a:moveTo>
                    <a:pt x="87261" y="598589"/>
                  </a:moveTo>
                  <a:lnTo>
                    <a:pt x="122580" y="598589"/>
                  </a:lnTo>
                </a:path>
                <a:path w="209550" h="821690" extrusionOk="0">
                  <a:moveTo>
                    <a:pt x="65341" y="598639"/>
                  </a:moveTo>
                  <a:lnTo>
                    <a:pt x="85534" y="598576"/>
                  </a:lnTo>
                </a:path>
                <a:path w="209550" h="821690" extrusionOk="0">
                  <a:moveTo>
                    <a:pt x="48628" y="596582"/>
                  </a:moveTo>
                  <a:lnTo>
                    <a:pt x="5105" y="596633"/>
                  </a:lnTo>
                  <a:lnTo>
                    <a:pt x="5118" y="598639"/>
                  </a:lnTo>
                  <a:lnTo>
                    <a:pt x="48869" y="598639"/>
                  </a:lnTo>
                </a:path>
                <a:path w="209550" h="821690" extrusionOk="0">
                  <a:moveTo>
                    <a:pt x="85140" y="637184"/>
                  </a:moveTo>
                  <a:lnTo>
                    <a:pt x="65430" y="637222"/>
                  </a:lnTo>
                </a:path>
                <a:path w="209550" h="821690" extrusionOk="0">
                  <a:moveTo>
                    <a:pt x="122529" y="637184"/>
                  </a:moveTo>
                  <a:lnTo>
                    <a:pt x="87299" y="637184"/>
                  </a:lnTo>
                </a:path>
                <a:path w="209550" h="821690" extrusionOk="0">
                  <a:moveTo>
                    <a:pt x="146278" y="637146"/>
                  </a:moveTo>
                  <a:lnTo>
                    <a:pt x="124561" y="637146"/>
                  </a:lnTo>
                </a:path>
                <a:path w="209550" h="821690" extrusionOk="0">
                  <a:moveTo>
                    <a:pt x="162623" y="639229"/>
                  </a:moveTo>
                  <a:lnTo>
                    <a:pt x="204482" y="639178"/>
                  </a:lnTo>
                  <a:lnTo>
                    <a:pt x="204457" y="637146"/>
                  </a:lnTo>
                  <a:lnTo>
                    <a:pt x="162788" y="637171"/>
                  </a:lnTo>
                </a:path>
                <a:path w="209550" h="821690" extrusionOk="0">
                  <a:moveTo>
                    <a:pt x="124459" y="639229"/>
                  </a:moveTo>
                  <a:lnTo>
                    <a:pt x="146519" y="639229"/>
                  </a:lnTo>
                </a:path>
                <a:path w="209550" h="821690" extrusionOk="0">
                  <a:moveTo>
                    <a:pt x="87261" y="639229"/>
                  </a:moveTo>
                  <a:lnTo>
                    <a:pt x="122580" y="639229"/>
                  </a:lnTo>
                </a:path>
                <a:path w="209550" h="821690" extrusionOk="0">
                  <a:moveTo>
                    <a:pt x="65443" y="639229"/>
                  </a:moveTo>
                  <a:lnTo>
                    <a:pt x="85547" y="639229"/>
                  </a:lnTo>
                </a:path>
                <a:path w="209550" h="821690" extrusionOk="0">
                  <a:moveTo>
                    <a:pt x="48615" y="637235"/>
                  </a:moveTo>
                  <a:lnTo>
                    <a:pt x="5118" y="637235"/>
                  </a:lnTo>
                  <a:lnTo>
                    <a:pt x="5118" y="639241"/>
                  </a:lnTo>
                  <a:lnTo>
                    <a:pt x="48882" y="639241"/>
                  </a:lnTo>
                </a:path>
                <a:path w="209550" h="821690" extrusionOk="0">
                  <a:moveTo>
                    <a:pt x="85140" y="677570"/>
                  </a:moveTo>
                  <a:lnTo>
                    <a:pt x="65481" y="677570"/>
                  </a:lnTo>
                </a:path>
                <a:path w="209550" h="821690" extrusionOk="0">
                  <a:moveTo>
                    <a:pt x="122542" y="677570"/>
                  </a:moveTo>
                  <a:lnTo>
                    <a:pt x="87337" y="677595"/>
                  </a:lnTo>
                </a:path>
                <a:path w="209550" h="821690" extrusionOk="0">
                  <a:moveTo>
                    <a:pt x="146342" y="677570"/>
                  </a:moveTo>
                  <a:lnTo>
                    <a:pt x="124586" y="677570"/>
                  </a:lnTo>
                </a:path>
                <a:path w="209550" h="821690" extrusionOk="0">
                  <a:moveTo>
                    <a:pt x="162674" y="679589"/>
                  </a:moveTo>
                  <a:lnTo>
                    <a:pt x="204508" y="679576"/>
                  </a:lnTo>
                  <a:lnTo>
                    <a:pt x="204508" y="677519"/>
                  </a:lnTo>
                  <a:lnTo>
                    <a:pt x="162801" y="677570"/>
                  </a:lnTo>
                </a:path>
                <a:path w="209550" h="821690" extrusionOk="0">
                  <a:moveTo>
                    <a:pt x="124459" y="679564"/>
                  </a:moveTo>
                  <a:lnTo>
                    <a:pt x="146519" y="679589"/>
                  </a:lnTo>
                </a:path>
                <a:path w="209550" h="821690" extrusionOk="0">
                  <a:moveTo>
                    <a:pt x="87261" y="679640"/>
                  </a:moveTo>
                  <a:lnTo>
                    <a:pt x="122580" y="679640"/>
                  </a:lnTo>
                </a:path>
                <a:path w="209550" h="821690" extrusionOk="0">
                  <a:moveTo>
                    <a:pt x="65443" y="679640"/>
                  </a:moveTo>
                  <a:lnTo>
                    <a:pt x="85547" y="679640"/>
                  </a:lnTo>
                </a:path>
                <a:path w="209550" h="821690" extrusionOk="0">
                  <a:moveTo>
                    <a:pt x="48615" y="677595"/>
                  </a:moveTo>
                  <a:lnTo>
                    <a:pt x="5118" y="677595"/>
                  </a:lnTo>
                  <a:lnTo>
                    <a:pt x="5156" y="679678"/>
                  </a:lnTo>
                  <a:lnTo>
                    <a:pt x="48882" y="679640"/>
                  </a:lnTo>
                </a:path>
                <a:path w="209550" h="821690" extrusionOk="0">
                  <a:moveTo>
                    <a:pt x="85191" y="718184"/>
                  </a:moveTo>
                  <a:lnTo>
                    <a:pt x="65443" y="718184"/>
                  </a:lnTo>
                </a:path>
                <a:path w="209550" h="821690" extrusionOk="0">
                  <a:moveTo>
                    <a:pt x="122605" y="718184"/>
                  </a:moveTo>
                  <a:lnTo>
                    <a:pt x="87363" y="718184"/>
                  </a:lnTo>
                </a:path>
                <a:path w="209550" h="821690" extrusionOk="0">
                  <a:moveTo>
                    <a:pt x="146354" y="718159"/>
                  </a:moveTo>
                  <a:lnTo>
                    <a:pt x="124625" y="718159"/>
                  </a:lnTo>
                </a:path>
                <a:path w="209550" h="821690" extrusionOk="0">
                  <a:moveTo>
                    <a:pt x="162623" y="720153"/>
                  </a:moveTo>
                  <a:lnTo>
                    <a:pt x="204457" y="720153"/>
                  </a:lnTo>
                  <a:lnTo>
                    <a:pt x="204482" y="718159"/>
                  </a:lnTo>
                  <a:lnTo>
                    <a:pt x="162852" y="718159"/>
                  </a:lnTo>
                </a:path>
                <a:path w="209550" h="821690" extrusionOk="0">
                  <a:moveTo>
                    <a:pt x="124459" y="720178"/>
                  </a:moveTo>
                  <a:lnTo>
                    <a:pt x="146583" y="720153"/>
                  </a:lnTo>
                </a:path>
                <a:path w="209550" h="821690" extrusionOk="0">
                  <a:moveTo>
                    <a:pt x="87210" y="720280"/>
                  </a:moveTo>
                  <a:lnTo>
                    <a:pt x="122593" y="720216"/>
                  </a:lnTo>
                </a:path>
                <a:path w="209550" h="821690" extrusionOk="0">
                  <a:moveTo>
                    <a:pt x="65379" y="720280"/>
                  </a:moveTo>
                  <a:lnTo>
                    <a:pt x="85559" y="720229"/>
                  </a:lnTo>
                </a:path>
                <a:path w="209550" h="821690" extrusionOk="0">
                  <a:moveTo>
                    <a:pt x="48704" y="718184"/>
                  </a:moveTo>
                  <a:lnTo>
                    <a:pt x="5130" y="718273"/>
                  </a:lnTo>
                  <a:lnTo>
                    <a:pt x="5181" y="720280"/>
                  </a:lnTo>
                  <a:lnTo>
                    <a:pt x="48894" y="720280"/>
                  </a:lnTo>
                </a:path>
                <a:path w="209550" h="821690" extrusionOk="0">
                  <a:moveTo>
                    <a:pt x="85204" y="758570"/>
                  </a:moveTo>
                  <a:lnTo>
                    <a:pt x="65493" y="758570"/>
                  </a:lnTo>
                </a:path>
                <a:path w="209550" h="821690" extrusionOk="0">
                  <a:moveTo>
                    <a:pt x="122618" y="758609"/>
                  </a:moveTo>
                  <a:lnTo>
                    <a:pt x="87414" y="758570"/>
                  </a:lnTo>
                </a:path>
                <a:path w="209550" h="821690" extrusionOk="0">
                  <a:moveTo>
                    <a:pt x="146342" y="758609"/>
                  </a:moveTo>
                  <a:lnTo>
                    <a:pt x="124637" y="758570"/>
                  </a:lnTo>
                </a:path>
                <a:path w="209550" h="821690" extrusionOk="0">
                  <a:moveTo>
                    <a:pt x="162674" y="760628"/>
                  </a:moveTo>
                  <a:lnTo>
                    <a:pt x="204508" y="760564"/>
                  </a:lnTo>
                  <a:lnTo>
                    <a:pt x="204508" y="758558"/>
                  </a:lnTo>
                  <a:lnTo>
                    <a:pt x="162852" y="758520"/>
                  </a:lnTo>
                </a:path>
                <a:path w="209550" h="821690" extrusionOk="0">
                  <a:moveTo>
                    <a:pt x="124472" y="760628"/>
                  </a:moveTo>
                  <a:lnTo>
                    <a:pt x="146583" y="760628"/>
                  </a:lnTo>
                </a:path>
                <a:path w="209550" h="821690" extrusionOk="0">
                  <a:moveTo>
                    <a:pt x="87287" y="760628"/>
                  </a:moveTo>
                  <a:lnTo>
                    <a:pt x="122580" y="760628"/>
                  </a:lnTo>
                </a:path>
                <a:path w="209550" h="821690" extrusionOk="0">
                  <a:moveTo>
                    <a:pt x="65443" y="760628"/>
                  </a:moveTo>
                  <a:lnTo>
                    <a:pt x="85610" y="760577"/>
                  </a:lnTo>
                </a:path>
                <a:path w="209550" h="821690" extrusionOk="0">
                  <a:moveTo>
                    <a:pt x="48691" y="758609"/>
                  </a:moveTo>
                  <a:lnTo>
                    <a:pt x="5194" y="758609"/>
                  </a:lnTo>
                  <a:lnTo>
                    <a:pt x="5181" y="760641"/>
                  </a:lnTo>
                  <a:lnTo>
                    <a:pt x="48894" y="760641"/>
                  </a:lnTo>
                </a:path>
                <a:path w="209550" h="821690" extrusionOk="0">
                  <a:moveTo>
                    <a:pt x="146354" y="799210"/>
                  </a:moveTo>
                  <a:lnTo>
                    <a:pt x="65290" y="799236"/>
                  </a:lnTo>
                </a:path>
                <a:path w="209550" h="821690" extrusionOk="0">
                  <a:moveTo>
                    <a:pt x="204508" y="799210"/>
                  </a:moveTo>
                  <a:lnTo>
                    <a:pt x="162877" y="799172"/>
                  </a:lnTo>
                </a:path>
                <a:path w="209550" h="821690" extrusionOk="0">
                  <a:moveTo>
                    <a:pt x="48679" y="799274"/>
                  </a:moveTo>
                  <a:lnTo>
                    <a:pt x="5206" y="799236"/>
                  </a:lnTo>
                </a:path>
                <a:path w="209550" h="821690" extrusionOk="0">
                  <a:moveTo>
                    <a:pt x="85420" y="798728"/>
                  </a:moveTo>
                  <a:lnTo>
                    <a:pt x="87109" y="798728"/>
                  </a:lnTo>
                  <a:lnTo>
                    <a:pt x="86994" y="534581"/>
                  </a:lnTo>
                  <a:lnTo>
                    <a:pt x="85331" y="534619"/>
                  </a:lnTo>
                  <a:lnTo>
                    <a:pt x="85420" y="798728"/>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4" name="Google Shape;144;p1"/>
            <p:cNvSpPr/>
            <p:nvPr/>
          </p:nvSpPr>
          <p:spPr>
            <a:xfrm>
              <a:off x="1990385" y="7450660"/>
              <a:ext cx="259079" cy="969644"/>
            </a:xfrm>
            <a:custGeom>
              <a:avLst/>
              <a:gdLst/>
              <a:ahLst/>
              <a:cxnLst/>
              <a:rect l="l" t="t" r="r" b="b"/>
              <a:pathLst>
                <a:path w="259080" h="969645" extrusionOk="0">
                  <a:moveTo>
                    <a:pt x="29400" y="66167"/>
                  </a:moveTo>
                  <a:lnTo>
                    <a:pt x="29489" y="309460"/>
                  </a:lnTo>
                  <a:lnTo>
                    <a:pt x="229133" y="309372"/>
                  </a:lnTo>
                  <a:lnTo>
                    <a:pt x="229069" y="66040"/>
                  </a:lnTo>
                  <a:lnTo>
                    <a:pt x="178765" y="32509"/>
                  </a:lnTo>
                  <a:lnTo>
                    <a:pt x="141198" y="21345"/>
                  </a:lnTo>
                  <a:lnTo>
                    <a:pt x="97649" y="32560"/>
                  </a:lnTo>
                  <a:lnTo>
                    <a:pt x="29400" y="66167"/>
                  </a:lnTo>
                  <a:close/>
                </a:path>
                <a:path w="259080" h="969645" extrusionOk="0">
                  <a:moveTo>
                    <a:pt x="24396" y="60706"/>
                  </a:moveTo>
                  <a:lnTo>
                    <a:pt x="24472" y="316230"/>
                  </a:lnTo>
                  <a:lnTo>
                    <a:pt x="234149" y="316217"/>
                  </a:lnTo>
                  <a:lnTo>
                    <a:pt x="234073" y="60579"/>
                  </a:lnTo>
                  <a:lnTo>
                    <a:pt x="181248" y="25355"/>
                  </a:lnTo>
                  <a:lnTo>
                    <a:pt x="141798" y="13627"/>
                  </a:lnTo>
                  <a:lnTo>
                    <a:pt x="96067" y="25406"/>
                  </a:lnTo>
                  <a:lnTo>
                    <a:pt x="24396" y="60706"/>
                  </a:lnTo>
                  <a:close/>
                </a:path>
                <a:path w="259080" h="969645" extrusionOk="0">
                  <a:moveTo>
                    <a:pt x="144945" y="969264"/>
                  </a:moveTo>
                  <a:lnTo>
                    <a:pt x="258749" y="969238"/>
                  </a:lnTo>
                  <a:lnTo>
                    <a:pt x="258406" y="34137"/>
                  </a:lnTo>
                  <a:lnTo>
                    <a:pt x="231755" y="15687"/>
                  </a:lnTo>
                  <a:lnTo>
                    <a:pt x="210785" y="5981"/>
                  </a:lnTo>
                  <a:lnTo>
                    <a:pt x="184619" y="1819"/>
                  </a:lnTo>
                  <a:lnTo>
                    <a:pt x="142379" y="0"/>
                  </a:lnTo>
                </a:path>
                <a:path w="259080" h="969645" extrusionOk="0">
                  <a:moveTo>
                    <a:pt x="116166" y="482"/>
                  </a:moveTo>
                  <a:lnTo>
                    <a:pt x="89498" y="3669"/>
                  </a:lnTo>
                  <a:lnTo>
                    <a:pt x="61155" y="10034"/>
                  </a:lnTo>
                  <a:lnTo>
                    <a:pt x="31275" y="20068"/>
                  </a:lnTo>
                  <a:lnTo>
                    <a:pt x="0" y="34264"/>
                  </a:lnTo>
                  <a:lnTo>
                    <a:pt x="380" y="969378"/>
                  </a:lnTo>
                  <a:lnTo>
                    <a:pt x="113842" y="969264"/>
                  </a:lnTo>
                </a:path>
                <a:path w="259080" h="969645" extrusionOk="0">
                  <a:moveTo>
                    <a:pt x="181267" y="45897"/>
                  </a:moveTo>
                  <a:lnTo>
                    <a:pt x="181394" y="309308"/>
                  </a:lnTo>
                  <a:lnTo>
                    <a:pt x="196100" y="309308"/>
                  </a:lnTo>
                  <a:lnTo>
                    <a:pt x="195999" y="50482"/>
                  </a:lnTo>
                </a:path>
                <a:path w="259080" h="969645" extrusionOk="0">
                  <a:moveTo>
                    <a:pt x="195999" y="154406"/>
                  </a:moveTo>
                  <a:lnTo>
                    <a:pt x="228612" y="154406"/>
                  </a:lnTo>
                </a:path>
                <a:path w="259080" h="969645" extrusionOk="0">
                  <a:moveTo>
                    <a:pt x="77114" y="154470"/>
                  </a:moveTo>
                  <a:lnTo>
                    <a:pt x="181343" y="154406"/>
                  </a:lnTo>
                </a:path>
                <a:path w="259080" h="969645" extrusionOk="0">
                  <a:moveTo>
                    <a:pt x="181330" y="120205"/>
                  </a:moveTo>
                  <a:lnTo>
                    <a:pt x="76822" y="120243"/>
                  </a:lnTo>
                </a:path>
                <a:path w="259080" h="969645" extrusionOk="0">
                  <a:moveTo>
                    <a:pt x="228600" y="120205"/>
                  </a:moveTo>
                  <a:lnTo>
                    <a:pt x="196189" y="120205"/>
                  </a:lnTo>
                </a:path>
                <a:path w="259080" h="969645" extrusionOk="0">
                  <a:moveTo>
                    <a:pt x="195999" y="93116"/>
                  </a:moveTo>
                  <a:lnTo>
                    <a:pt x="229222" y="93116"/>
                  </a:lnTo>
                  <a:lnTo>
                    <a:pt x="228600" y="90868"/>
                  </a:lnTo>
                  <a:lnTo>
                    <a:pt x="196100" y="90868"/>
                  </a:lnTo>
                </a:path>
                <a:path w="259080" h="969645" extrusionOk="0">
                  <a:moveTo>
                    <a:pt x="76898" y="93205"/>
                  </a:moveTo>
                  <a:lnTo>
                    <a:pt x="181241" y="93103"/>
                  </a:lnTo>
                </a:path>
                <a:path w="259080" h="969645" extrusionOk="0">
                  <a:moveTo>
                    <a:pt x="62128" y="90944"/>
                  </a:moveTo>
                  <a:lnTo>
                    <a:pt x="29730" y="90944"/>
                  </a:lnTo>
                  <a:lnTo>
                    <a:pt x="29438" y="93230"/>
                  </a:lnTo>
                  <a:lnTo>
                    <a:pt x="61848" y="93205"/>
                  </a:lnTo>
                </a:path>
                <a:path w="259080" h="969645" extrusionOk="0">
                  <a:moveTo>
                    <a:pt x="181152" y="90881"/>
                  </a:moveTo>
                  <a:lnTo>
                    <a:pt x="76834" y="90893"/>
                  </a:lnTo>
                </a:path>
                <a:path w="259080" h="969645" extrusionOk="0">
                  <a:moveTo>
                    <a:pt x="152209" y="120294"/>
                  </a:moveTo>
                  <a:lnTo>
                    <a:pt x="152171" y="41605"/>
                  </a:lnTo>
                </a:path>
                <a:path w="259080" h="969645" extrusionOk="0">
                  <a:moveTo>
                    <a:pt x="152260" y="309473"/>
                  </a:moveTo>
                  <a:lnTo>
                    <a:pt x="152222" y="154330"/>
                  </a:lnTo>
                </a:path>
                <a:path w="259080" h="969645" extrusionOk="0">
                  <a:moveTo>
                    <a:pt x="149517" y="154254"/>
                  </a:moveTo>
                  <a:lnTo>
                    <a:pt x="149542" y="309562"/>
                  </a:lnTo>
                </a:path>
                <a:path w="259080" h="969645" extrusionOk="0">
                  <a:moveTo>
                    <a:pt x="149428" y="40741"/>
                  </a:moveTo>
                  <a:lnTo>
                    <a:pt x="149453" y="120091"/>
                  </a:lnTo>
                </a:path>
                <a:path w="259080" h="969645" extrusionOk="0">
                  <a:moveTo>
                    <a:pt x="195999" y="182232"/>
                  </a:moveTo>
                  <a:lnTo>
                    <a:pt x="228942" y="182232"/>
                  </a:lnTo>
                  <a:lnTo>
                    <a:pt x="229120" y="179895"/>
                  </a:lnTo>
                  <a:lnTo>
                    <a:pt x="196126" y="179895"/>
                  </a:lnTo>
                </a:path>
                <a:path w="259080" h="969645" extrusionOk="0">
                  <a:moveTo>
                    <a:pt x="76898" y="182295"/>
                  </a:moveTo>
                  <a:lnTo>
                    <a:pt x="181267" y="182232"/>
                  </a:lnTo>
                </a:path>
                <a:path w="259080" h="969645" extrusionOk="0">
                  <a:moveTo>
                    <a:pt x="62141" y="179971"/>
                  </a:moveTo>
                  <a:lnTo>
                    <a:pt x="29629" y="179971"/>
                  </a:lnTo>
                  <a:lnTo>
                    <a:pt x="29629" y="182283"/>
                  </a:lnTo>
                  <a:lnTo>
                    <a:pt x="61848" y="182283"/>
                  </a:lnTo>
                </a:path>
                <a:path w="259080" h="969645" extrusionOk="0">
                  <a:moveTo>
                    <a:pt x="181178" y="179933"/>
                  </a:moveTo>
                  <a:lnTo>
                    <a:pt x="76860" y="179933"/>
                  </a:lnTo>
                </a:path>
                <a:path w="259080" h="969645" extrusionOk="0">
                  <a:moveTo>
                    <a:pt x="196062" y="207670"/>
                  </a:moveTo>
                  <a:lnTo>
                    <a:pt x="228942" y="207670"/>
                  </a:lnTo>
                  <a:lnTo>
                    <a:pt x="229108" y="205346"/>
                  </a:lnTo>
                  <a:lnTo>
                    <a:pt x="196126" y="205346"/>
                  </a:lnTo>
                </a:path>
                <a:path w="259080" h="969645" extrusionOk="0">
                  <a:moveTo>
                    <a:pt x="76923" y="207721"/>
                  </a:moveTo>
                  <a:lnTo>
                    <a:pt x="181330" y="207670"/>
                  </a:lnTo>
                </a:path>
                <a:path w="259080" h="969645" extrusionOk="0">
                  <a:moveTo>
                    <a:pt x="62153" y="205409"/>
                  </a:moveTo>
                  <a:lnTo>
                    <a:pt x="29654" y="205409"/>
                  </a:lnTo>
                  <a:lnTo>
                    <a:pt x="29654" y="207733"/>
                  </a:lnTo>
                  <a:lnTo>
                    <a:pt x="61912" y="207733"/>
                  </a:lnTo>
                </a:path>
                <a:path w="259080" h="969645" extrusionOk="0">
                  <a:moveTo>
                    <a:pt x="181178" y="205359"/>
                  </a:moveTo>
                  <a:lnTo>
                    <a:pt x="76860" y="205397"/>
                  </a:lnTo>
                </a:path>
                <a:path w="259080" h="969645" extrusionOk="0">
                  <a:moveTo>
                    <a:pt x="196062" y="234353"/>
                  </a:moveTo>
                  <a:lnTo>
                    <a:pt x="228942" y="234353"/>
                  </a:lnTo>
                  <a:lnTo>
                    <a:pt x="229108" y="232054"/>
                  </a:lnTo>
                  <a:lnTo>
                    <a:pt x="196151" y="232054"/>
                  </a:lnTo>
                </a:path>
                <a:path w="259080" h="969645" extrusionOk="0">
                  <a:moveTo>
                    <a:pt x="76923" y="234403"/>
                  </a:moveTo>
                  <a:lnTo>
                    <a:pt x="181330" y="234403"/>
                  </a:lnTo>
                </a:path>
                <a:path w="259080" h="969645" extrusionOk="0">
                  <a:moveTo>
                    <a:pt x="62191" y="232143"/>
                  </a:moveTo>
                  <a:lnTo>
                    <a:pt x="29590" y="232143"/>
                  </a:lnTo>
                  <a:lnTo>
                    <a:pt x="29654" y="234416"/>
                  </a:lnTo>
                  <a:lnTo>
                    <a:pt x="61912" y="234416"/>
                  </a:lnTo>
                </a:path>
                <a:path w="259080" h="969645" extrusionOk="0">
                  <a:moveTo>
                    <a:pt x="181216" y="232054"/>
                  </a:moveTo>
                  <a:lnTo>
                    <a:pt x="76898" y="232117"/>
                  </a:lnTo>
                </a:path>
                <a:path w="259080" h="969645" extrusionOk="0">
                  <a:moveTo>
                    <a:pt x="196062" y="257251"/>
                  </a:moveTo>
                  <a:lnTo>
                    <a:pt x="228942" y="257251"/>
                  </a:lnTo>
                  <a:lnTo>
                    <a:pt x="229171" y="255003"/>
                  </a:lnTo>
                  <a:lnTo>
                    <a:pt x="196151" y="254939"/>
                  </a:lnTo>
                </a:path>
                <a:path w="259080" h="969645" extrusionOk="0">
                  <a:moveTo>
                    <a:pt x="76923" y="257302"/>
                  </a:moveTo>
                  <a:lnTo>
                    <a:pt x="181330" y="257251"/>
                  </a:lnTo>
                </a:path>
                <a:path w="259080" h="969645" extrusionOk="0">
                  <a:moveTo>
                    <a:pt x="62191" y="255003"/>
                  </a:moveTo>
                  <a:lnTo>
                    <a:pt x="29654" y="255054"/>
                  </a:lnTo>
                  <a:lnTo>
                    <a:pt x="29654" y="257289"/>
                  </a:lnTo>
                  <a:lnTo>
                    <a:pt x="61874" y="257289"/>
                  </a:lnTo>
                </a:path>
                <a:path w="259080" h="969645" extrusionOk="0">
                  <a:moveTo>
                    <a:pt x="181216" y="254952"/>
                  </a:moveTo>
                  <a:lnTo>
                    <a:pt x="76860" y="255003"/>
                  </a:lnTo>
                </a:path>
                <a:path w="259080" h="969645" extrusionOk="0">
                  <a:moveTo>
                    <a:pt x="196062" y="281889"/>
                  </a:moveTo>
                  <a:lnTo>
                    <a:pt x="228942" y="281889"/>
                  </a:lnTo>
                  <a:lnTo>
                    <a:pt x="229209" y="279603"/>
                  </a:lnTo>
                  <a:lnTo>
                    <a:pt x="196189" y="279603"/>
                  </a:lnTo>
                </a:path>
                <a:path w="259080" h="969645" extrusionOk="0">
                  <a:moveTo>
                    <a:pt x="76923" y="281889"/>
                  </a:moveTo>
                  <a:lnTo>
                    <a:pt x="181330" y="281825"/>
                  </a:lnTo>
                </a:path>
                <a:path w="259080" h="969645" extrusionOk="0">
                  <a:moveTo>
                    <a:pt x="62191" y="279654"/>
                  </a:moveTo>
                  <a:lnTo>
                    <a:pt x="29654" y="279654"/>
                  </a:lnTo>
                  <a:lnTo>
                    <a:pt x="29679" y="281927"/>
                  </a:lnTo>
                  <a:lnTo>
                    <a:pt x="61925" y="281940"/>
                  </a:lnTo>
                </a:path>
                <a:path w="259080" h="969645" extrusionOk="0">
                  <a:moveTo>
                    <a:pt x="181216" y="279565"/>
                  </a:moveTo>
                  <a:lnTo>
                    <a:pt x="76898" y="279654"/>
                  </a:lnTo>
                </a:path>
                <a:path w="259080" h="969645" extrusionOk="0">
                  <a:moveTo>
                    <a:pt x="195999" y="71856"/>
                  </a:moveTo>
                  <a:lnTo>
                    <a:pt x="229311" y="71843"/>
                  </a:lnTo>
                  <a:lnTo>
                    <a:pt x="228853" y="69532"/>
                  </a:lnTo>
                  <a:lnTo>
                    <a:pt x="196100" y="69570"/>
                  </a:lnTo>
                </a:path>
                <a:path w="259080" h="969645" extrusionOk="0">
                  <a:moveTo>
                    <a:pt x="76873" y="71856"/>
                  </a:moveTo>
                  <a:lnTo>
                    <a:pt x="181216" y="71856"/>
                  </a:lnTo>
                </a:path>
                <a:path w="259080" h="969645" extrusionOk="0">
                  <a:moveTo>
                    <a:pt x="62102" y="69608"/>
                  </a:moveTo>
                  <a:lnTo>
                    <a:pt x="29108" y="69608"/>
                  </a:lnTo>
                  <a:lnTo>
                    <a:pt x="29209" y="71920"/>
                  </a:lnTo>
                  <a:lnTo>
                    <a:pt x="61861" y="71920"/>
                  </a:lnTo>
                </a:path>
                <a:path w="259080" h="969645" extrusionOk="0">
                  <a:moveTo>
                    <a:pt x="181089" y="69557"/>
                  </a:moveTo>
                  <a:lnTo>
                    <a:pt x="76822" y="69621"/>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45" name="Google Shape;145;p1"/>
            <p:cNvPicPr preferRelativeResize="0"/>
            <p:nvPr/>
          </p:nvPicPr>
          <p:blipFill rotWithShape="1">
            <a:blip r:embed="rId37">
              <a:alphaModFix/>
            </a:blip>
            <a:srcRect/>
            <a:stretch/>
          </p:blipFill>
          <p:spPr>
            <a:xfrm>
              <a:off x="2011658" y="7788582"/>
              <a:ext cx="216128" cy="195592"/>
            </a:xfrm>
            <a:prstGeom prst="rect">
              <a:avLst/>
            </a:prstGeom>
            <a:noFill/>
            <a:ln>
              <a:noFill/>
            </a:ln>
          </p:spPr>
        </p:pic>
        <p:sp>
          <p:nvSpPr>
            <p:cNvPr id="146" name="Google Shape;146;p1"/>
            <p:cNvSpPr/>
            <p:nvPr/>
          </p:nvSpPr>
          <p:spPr>
            <a:xfrm>
              <a:off x="2100482" y="7374829"/>
              <a:ext cx="38735" cy="85090"/>
            </a:xfrm>
            <a:custGeom>
              <a:avLst/>
              <a:gdLst/>
              <a:ahLst/>
              <a:cxnLst/>
              <a:rect l="l" t="t" r="r" b="b"/>
              <a:pathLst>
                <a:path w="38735" h="85090" extrusionOk="0">
                  <a:moveTo>
                    <a:pt x="6667" y="76784"/>
                  </a:moveTo>
                  <a:lnTo>
                    <a:pt x="6667" y="81330"/>
                  </a:lnTo>
                  <a:lnTo>
                    <a:pt x="10350" y="85026"/>
                  </a:lnTo>
                  <a:lnTo>
                    <a:pt x="14935" y="85026"/>
                  </a:lnTo>
                  <a:lnTo>
                    <a:pt x="23774" y="85026"/>
                  </a:lnTo>
                  <a:lnTo>
                    <a:pt x="28308" y="85026"/>
                  </a:lnTo>
                  <a:lnTo>
                    <a:pt x="32016" y="81292"/>
                  </a:lnTo>
                  <a:lnTo>
                    <a:pt x="32016" y="76758"/>
                  </a:lnTo>
                  <a:lnTo>
                    <a:pt x="38582" y="8229"/>
                  </a:lnTo>
                  <a:lnTo>
                    <a:pt x="38582" y="3708"/>
                  </a:lnTo>
                  <a:lnTo>
                    <a:pt x="34886" y="0"/>
                  </a:lnTo>
                  <a:lnTo>
                    <a:pt x="30327" y="25"/>
                  </a:lnTo>
                  <a:lnTo>
                    <a:pt x="8293" y="25"/>
                  </a:lnTo>
                  <a:lnTo>
                    <a:pt x="3746" y="25"/>
                  </a:lnTo>
                  <a:lnTo>
                    <a:pt x="0" y="3708"/>
                  </a:lnTo>
                  <a:lnTo>
                    <a:pt x="38" y="8267"/>
                  </a:lnTo>
                  <a:lnTo>
                    <a:pt x="6667" y="7678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47" name="Google Shape;147;p1"/>
            <p:cNvPicPr preferRelativeResize="0"/>
            <p:nvPr/>
          </p:nvPicPr>
          <p:blipFill rotWithShape="1">
            <a:blip r:embed="rId38">
              <a:alphaModFix/>
            </a:blip>
            <a:srcRect/>
            <a:stretch/>
          </p:blipFill>
          <p:spPr>
            <a:xfrm>
              <a:off x="2013169" y="8350316"/>
              <a:ext cx="214439" cy="150431"/>
            </a:xfrm>
            <a:prstGeom prst="rect">
              <a:avLst/>
            </a:prstGeom>
            <a:noFill/>
            <a:ln>
              <a:noFill/>
            </a:ln>
          </p:spPr>
        </p:pic>
        <p:sp>
          <p:nvSpPr>
            <p:cNvPr id="148" name="Google Shape;148;p1"/>
            <p:cNvSpPr/>
            <p:nvPr/>
          </p:nvSpPr>
          <p:spPr>
            <a:xfrm>
              <a:off x="455084" y="7001174"/>
              <a:ext cx="2431415" cy="1859280"/>
            </a:xfrm>
            <a:custGeom>
              <a:avLst/>
              <a:gdLst/>
              <a:ahLst/>
              <a:cxnLst/>
              <a:rect l="l" t="t" r="r" b="b"/>
              <a:pathLst>
                <a:path w="2431415" h="1859279" extrusionOk="0">
                  <a:moveTo>
                    <a:pt x="1562239" y="1846033"/>
                  </a:moveTo>
                  <a:lnTo>
                    <a:pt x="1769745" y="1846021"/>
                  </a:lnTo>
                  <a:lnTo>
                    <a:pt x="1769745" y="1824583"/>
                  </a:lnTo>
                  <a:lnTo>
                    <a:pt x="1562252" y="1824647"/>
                  </a:lnTo>
                  <a:lnTo>
                    <a:pt x="1562239" y="1846033"/>
                  </a:lnTo>
                  <a:close/>
                </a:path>
                <a:path w="2431415" h="1859279" extrusionOk="0">
                  <a:moveTo>
                    <a:pt x="1633562" y="1490179"/>
                  </a:moveTo>
                  <a:lnTo>
                    <a:pt x="1553946" y="1490243"/>
                  </a:lnTo>
                  <a:lnTo>
                    <a:pt x="1554086" y="1858708"/>
                  </a:lnTo>
                  <a:lnTo>
                    <a:pt x="1777885" y="1858581"/>
                  </a:lnTo>
                  <a:lnTo>
                    <a:pt x="1777745" y="1490179"/>
                  </a:lnTo>
                  <a:lnTo>
                    <a:pt x="1696986" y="1490179"/>
                  </a:lnTo>
                </a:path>
                <a:path w="2431415" h="1859279" extrusionOk="0">
                  <a:moveTo>
                    <a:pt x="1898802" y="373849"/>
                  </a:moveTo>
                  <a:lnTo>
                    <a:pt x="545350" y="374269"/>
                  </a:lnTo>
                </a:path>
                <a:path w="2431415" h="1859279" extrusionOk="0">
                  <a:moveTo>
                    <a:pt x="1898802" y="356336"/>
                  </a:moveTo>
                  <a:lnTo>
                    <a:pt x="547306" y="356908"/>
                  </a:lnTo>
                </a:path>
                <a:path w="2431415" h="1859279" extrusionOk="0">
                  <a:moveTo>
                    <a:pt x="1882025" y="0"/>
                  </a:moveTo>
                  <a:lnTo>
                    <a:pt x="1827758" y="269252"/>
                  </a:lnTo>
                  <a:lnTo>
                    <a:pt x="563270" y="269735"/>
                  </a:lnTo>
                </a:path>
                <a:path w="2431415" h="1859279" extrusionOk="0">
                  <a:moveTo>
                    <a:pt x="166230" y="1454975"/>
                  </a:moveTo>
                  <a:lnTo>
                    <a:pt x="292074" y="1454912"/>
                  </a:lnTo>
                  <a:lnTo>
                    <a:pt x="292201" y="1838375"/>
                  </a:lnTo>
                  <a:lnTo>
                    <a:pt x="165" y="1838502"/>
                  </a:lnTo>
                  <a:lnTo>
                    <a:pt x="0" y="1455039"/>
                  </a:lnTo>
                  <a:lnTo>
                    <a:pt x="103517" y="1455026"/>
                  </a:lnTo>
                </a:path>
                <a:path w="2431415" h="1859279" extrusionOk="0">
                  <a:moveTo>
                    <a:pt x="2372499" y="1523199"/>
                  </a:moveTo>
                  <a:lnTo>
                    <a:pt x="2424988" y="1523136"/>
                  </a:lnTo>
                  <a:lnTo>
                    <a:pt x="2425115" y="1788121"/>
                  </a:lnTo>
                </a:path>
                <a:path w="2431415" h="1859279" extrusionOk="0">
                  <a:moveTo>
                    <a:pt x="2252154" y="1523238"/>
                  </a:moveTo>
                  <a:lnTo>
                    <a:pt x="2353995" y="1523199"/>
                  </a:lnTo>
                </a:path>
                <a:path w="2431415" h="1859279" extrusionOk="0">
                  <a:moveTo>
                    <a:pt x="2178824" y="1788185"/>
                  </a:moveTo>
                  <a:lnTo>
                    <a:pt x="2178735" y="1523263"/>
                  </a:lnTo>
                  <a:lnTo>
                    <a:pt x="2233676" y="1523250"/>
                  </a:lnTo>
                </a:path>
                <a:path w="2431415" h="1859279" extrusionOk="0">
                  <a:moveTo>
                    <a:pt x="2430919" y="1809013"/>
                  </a:moveTo>
                  <a:lnTo>
                    <a:pt x="2430830" y="1517764"/>
                  </a:lnTo>
                  <a:lnTo>
                    <a:pt x="2172957" y="1517904"/>
                  </a:lnTo>
                  <a:lnTo>
                    <a:pt x="2173071" y="1809140"/>
                  </a:lnTo>
                  <a:lnTo>
                    <a:pt x="2430919" y="1809013"/>
                  </a:lnTo>
                  <a:close/>
                </a:path>
                <a:path w="2431415" h="1859279" extrusionOk="0">
                  <a:moveTo>
                    <a:pt x="2373528" y="1788134"/>
                  </a:moveTo>
                  <a:lnTo>
                    <a:pt x="2373363" y="1522933"/>
                  </a:lnTo>
                </a:path>
                <a:path w="2431415" h="1859279" extrusionOk="0">
                  <a:moveTo>
                    <a:pt x="2353157" y="1522971"/>
                  </a:moveTo>
                  <a:lnTo>
                    <a:pt x="2353246" y="1788185"/>
                  </a:lnTo>
                </a:path>
                <a:path w="2431415" h="1859279" extrusionOk="0">
                  <a:moveTo>
                    <a:pt x="2253132" y="1788185"/>
                  </a:moveTo>
                  <a:lnTo>
                    <a:pt x="2253081" y="1522984"/>
                  </a:lnTo>
                </a:path>
                <a:path w="2431415" h="1859279" extrusionOk="0">
                  <a:moveTo>
                    <a:pt x="2232799" y="1522984"/>
                  </a:moveTo>
                  <a:lnTo>
                    <a:pt x="2232952" y="1788248"/>
                  </a:lnTo>
                </a:path>
                <a:path w="2431415" h="1859279" extrusionOk="0">
                  <a:moveTo>
                    <a:pt x="2324061" y="1787321"/>
                  </a:moveTo>
                  <a:lnTo>
                    <a:pt x="2326170" y="1787321"/>
                  </a:lnTo>
                  <a:lnTo>
                    <a:pt x="2326081" y="1523022"/>
                  </a:lnTo>
                  <a:lnTo>
                    <a:pt x="2323960" y="1522984"/>
                  </a:lnTo>
                  <a:lnTo>
                    <a:pt x="2324061" y="1787321"/>
                  </a:lnTo>
                  <a:close/>
                </a:path>
                <a:path w="2431415" h="1859279" extrusionOk="0">
                  <a:moveTo>
                    <a:pt x="2277592" y="1584858"/>
                  </a:moveTo>
                  <a:lnTo>
                    <a:pt x="2253284" y="1584883"/>
                  </a:lnTo>
                </a:path>
                <a:path w="2431415" h="1859279" extrusionOk="0">
                  <a:moveTo>
                    <a:pt x="2323795" y="1584858"/>
                  </a:moveTo>
                  <a:lnTo>
                    <a:pt x="2280285" y="1584883"/>
                  </a:lnTo>
                </a:path>
                <a:path w="2431415" h="1859279" extrusionOk="0">
                  <a:moveTo>
                    <a:pt x="2353119" y="1584896"/>
                  </a:moveTo>
                  <a:lnTo>
                    <a:pt x="2326360" y="1584858"/>
                  </a:lnTo>
                </a:path>
                <a:path w="2431415" h="1859279" extrusionOk="0">
                  <a:moveTo>
                    <a:pt x="2373337" y="1586890"/>
                  </a:moveTo>
                  <a:lnTo>
                    <a:pt x="2424976" y="1586826"/>
                  </a:lnTo>
                  <a:lnTo>
                    <a:pt x="2424963" y="1584858"/>
                  </a:lnTo>
                  <a:lnTo>
                    <a:pt x="2373541" y="1584794"/>
                  </a:lnTo>
                </a:path>
                <a:path w="2431415" h="1859279" extrusionOk="0">
                  <a:moveTo>
                    <a:pt x="2326132" y="1586915"/>
                  </a:moveTo>
                  <a:lnTo>
                    <a:pt x="2353437" y="1586852"/>
                  </a:lnTo>
                </a:path>
                <a:path w="2431415" h="1859279" extrusionOk="0">
                  <a:moveTo>
                    <a:pt x="2280208" y="1586915"/>
                  </a:moveTo>
                  <a:lnTo>
                    <a:pt x="2323807" y="1586890"/>
                  </a:lnTo>
                </a:path>
                <a:path w="2431415" h="1859279" extrusionOk="0">
                  <a:moveTo>
                    <a:pt x="2253195" y="1586915"/>
                  </a:moveTo>
                  <a:lnTo>
                    <a:pt x="2278062" y="1586915"/>
                  </a:lnTo>
                </a:path>
                <a:path w="2431415" h="1859279" extrusionOk="0">
                  <a:moveTo>
                    <a:pt x="2232558" y="1584921"/>
                  </a:moveTo>
                  <a:lnTo>
                    <a:pt x="2178837" y="1584896"/>
                  </a:lnTo>
                  <a:lnTo>
                    <a:pt x="2178837" y="1586953"/>
                  </a:lnTo>
                  <a:lnTo>
                    <a:pt x="2232825" y="1586953"/>
                  </a:lnTo>
                </a:path>
                <a:path w="2431415" h="1859279" extrusionOk="0">
                  <a:moveTo>
                    <a:pt x="2277630" y="1625447"/>
                  </a:moveTo>
                  <a:lnTo>
                    <a:pt x="2253284" y="1625447"/>
                  </a:lnTo>
                </a:path>
                <a:path w="2431415" h="1859279" extrusionOk="0">
                  <a:moveTo>
                    <a:pt x="2323820" y="1625434"/>
                  </a:moveTo>
                  <a:lnTo>
                    <a:pt x="2280285" y="1625447"/>
                  </a:lnTo>
                </a:path>
                <a:path w="2431415" h="1859279" extrusionOk="0">
                  <a:moveTo>
                    <a:pt x="2353144" y="1625434"/>
                  </a:moveTo>
                  <a:lnTo>
                    <a:pt x="2326335" y="1625447"/>
                  </a:lnTo>
                </a:path>
                <a:path w="2431415" h="1859279" extrusionOk="0">
                  <a:moveTo>
                    <a:pt x="2373350" y="1627505"/>
                  </a:moveTo>
                  <a:lnTo>
                    <a:pt x="2424976" y="1627492"/>
                  </a:lnTo>
                  <a:lnTo>
                    <a:pt x="2424963" y="1625384"/>
                  </a:lnTo>
                  <a:lnTo>
                    <a:pt x="2373553" y="1625434"/>
                  </a:lnTo>
                </a:path>
                <a:path w="2431415" h="1859279" extrusionOk="0">
                  <a:moveTo>
                    <a:pt x="2326132" y="1627505"/>
                  </a:moveTo>
                  <a:lnTo>
                    <a:pt x="2353437" y="1627505"/>
                  </a:lnTo>
                </a:path>
                <a:path w="2431415" h="1859279" extrusionOk="0">
                  <a:moveTo>
                    <a:pt x="2280208" y="1627505"/>
                  </a:moveTo>
                  <a:lnTo>
                    <a:pt x="2323807" y="1627492"/>
                  </a:lnTo>
                </a:path>
                <a:path w="2431415" h="1859279" extrusionOk="0">
                  <a:moveTo>
                    <a:pt x="2253208" y="1627505"/>
                  </a:moveTo>
                  <a:lnTo>
                    <a:pt x="2278075" y="1627505"/>
                  </a:lnTo>
                </a:path>
                <a:path w="2431415" h="1859279" extrusionOk="0">
                  <a:moveTo>
                    <a:pt x="2232558" y="1625447"/>
                  </a:moveTo>
                  <a:lnTo>
                    <a:pt x="2178837" y="1625498"/>
                  </a:lnTo>
                  <a:lnTo>
                    <a:pt x="2178837" y="1627517"/>
                  </a:lnTo>
                  <a:lnTo>
                    <a:pt x="2232850" y="1627517"/>
                  </a:lnTo>
                </a:path>
                <a:path w="2431415" h="1859279" extrusionOk="0">
                  <a:moveTo>
                    <a:pt x="2277592" y="1665770"/>
                  </a:moveTo>
                  <a:lnTo>
                    <a:pt x="2253284" y="1665770"/>
                  </a:lnTo>
                </a:path>
                <a:path w="2431415" h="1859279" extrusionOk="0">
                  <a:moveTo>
                    <a:pt x="2323795" y="1665770"/>
                  </a:moveTo>
                  <a:lnTo>
                    <a:pt x="2280323" y="1665782"/>
                  </a:lnTo>
                </a:path>
                <a:path w="2431415" h="1859279" extrusionOk="0">
                  <a:moveTo>
                    <a:pt x="2353208" y="1665770"/>
                  </a:moveTo>
                  <a:lnTo>
                    <a:pt x="2326347" y="1665770"/>
                  </a:lnTo>
                </a:path>
                <a:path w="2431415" h="1859279" extrusionOk="0">
                  <a:moveTo>
                    <a:pt x="2373363" y="1667789"/>
                  </a:moveTo>
                  <a:lnTo>
                    <a:pt x="2424963" y="1667725"/>
                  </a:lnTo>
                  <a:lnTo>
                    <a:pt x="2424963" y="1665719"/>
                  </a:lnTo>
                  <a:lnTo>
                    <a:pt x="2373541" y="1665770"/>
                  </a:lnTo>
                </a:path>
                <a:path w="2431415" h="1859279" extrusionOk="0">
                  <a:moveTo>
                    <a:pt x="2326157" y="1667789"/>
                  </a:moveTo>
                  <a:lnTo>
                    <a:pt x="2353487" y="1667789"/>
                  </a:lnTo>
                </a:path>
                <a:path w="2431415" h="1859279" extrusionOk="0">
                  <a:moveTo>
                    <a:pt x="2280234" y="1667840"/>
                  </a:moveTo>
                  <a:lnTo>
                    <a:pt x="2323858" y="1667776"/>
                  </a:lnTo>
                </a:path>
                <a:path w="2431415" h="1859279" extrusionOk="0">
                  <a:moveTo>
                    <a:pt x="2253246" y="1667840"/>
                  </a:moveTo>
                  <a:lnTo>
                    <a:pt x="2278075" y="1667827"/>
                  </a:lnTo>
                </a:path>
                <a:path w="2431415" h="1859279" extrusionOk="0">
                  <a:moveTo>
                    <a:pt x="2232558" y="1665782"/>
                  </a:moveTo>
                  <a:lnTo>
                    <a:pt x="2178837" y="1665846"/>
                  </a:lnTo>
                  <a:lnTo>
                    <a:pt x="2178875" y="1667840"/>
                  </a:lnTo>
                  <a:lnTo>
                    <a:pt x="2232850" y="1667840"/>
                  </a:lnTo>
                </a:path>
                <a:path w="2431415" h="1859279" extrusionOk="0">
                  <a:moveTo>
                    <a:pt x="2277656" y="1706384"/>
                  </a:moveTo>
                  <a:lnTo>
                    <a:pt x="2253310" y="1706384"/>
                  </a:lnTo>
                </a:path>
                <a:path w="2431415" h="1859279" extrusionOk="0">
                  <a:moveTo>
                    <a:pt x="2323858" y="1706321"/>
                  </a:moveTo>
                  <a:lnTo>
                    <a:pt x="2280297" y="1706359"/>
                  </a:lnTo>
                </a:path>
                <a:path w="2431415" h="1859279" extrusionOk="0">
                  <a:moveTo>
                    <a:pt x="2353208" y="1706321"/>
                  </a:moveTo>
                  <a:lnTo>
                    <a:pt x="2326360" y="1706321"/>
                  </a:lnTo>
                </a:path>
                <a:path w="2431415" h="1859279" extrusionOk="0">
                  <a:moveTo>
                    <a:pt x="2373363" y="1708391"/>
                  </a:moveTo>
                  <a:lnTo>
                    <a:pt x="2424963" y="1708277"/>
                  </a:lnTo>
                  <a:lnTo>
                    <a:pt x="2425014" y="1706333"/>
                  </a:lnTo>
                  <a:lnTo>
                    <a:pt x="2373591" y="1706359"/>
                  </a:lnTo>
                </a:path>
                <a:path w="2431415" h="1859279" extrusionOk="0">
                  <a:moveTo>
                    <a:pt x="2326157" y="1708391"/>
                  </a:moveTo>
                  <a:lnTo>
                    <a:pt x="2353487" y="1708340"/>
                  </a:lnTo>
                </a:path>
                <a:path w="2431415" h="1859279" extrusionOk="0">
                  <a:moveTo>
                    <a:pt x="2280234" y="1708391"/>
                  </a:moveTo>
                  <a:lnTo>
                    <a:pt x="2323858" y="1708391"/>
                  </a:lnTo>
                </a:path>
                <a:path w="2431415" h="1859279" extrusionOk="0">
                  <a:moveTo>
                    <a:pt x="2253208" y="1708391"/>
                  </a:moveTo>
                  <a:lnTo>
                    <a:pt x="2278075" y="1708391"/>
                  </a:lnTo>
                </a:path>
                <a:path w="2431415" h="1859279" extrusionOk="0">
                  <a:moveTo>
                    <a:pt x="2232621" y="1706384"/>
                  </a:moveTo>
                  <a:lnTo>
                    <a:pt x="2178888" y="1706384"/>
                  </a:lnTo>
                  <a:lnTo>
                    <a:pt x="2178888" y="1708404"/>
                  </a:lnTo>
                  <a:lnTo>
                    <a:pt x="2232850" y="1708404"/>
                  </a:lnTo>
                </a:path>
                <a:path w="2431415" h="1859279" extrusionOk="0">
                  <a:moveTo>
                    <a:pt x="2277656" y="1746732"/>
                  </a:moveTo>
                  <a:lnTo>
                    <a:pt x="2253373" y="1746669"/>
                  </a:lnTo>
                </a:path>
                <a:path w="2431415" h="1859279" extrusionOk="0">
                  <a:moveTo>
                    <a:pt x="2323858" y="1746669"/>
                  </a:moveTo>
                  <a:lnTo>
                    <a:pt x="2280348" y="1746669"/>
                  </a:lnTo>
                </a:path>
                <a:path w="2431415" h="1859279" extrusionOk="0">
                  <a:moveTo>
                    <a:pt x="2353208" y="1746669"/>
                  </a:moveTo>
                  <a:lnTo>
                    <a:pt x="2326411" y="1746669"/>
                  </a:lnTo>
                </a:path>
                <a:path w="2431415" h="1859279" extrusionOk="0">
                  <a:moveTo>
                    <a:pt x="2373426" y="1748726"/>
                  </a:moveTo>
                  <a:lnTo>
                    <a:pt x="2424976" y="1748663"/>
                  </a:lnTo>
                  <a:lnTo>
                    <a:pt x="2425014" y="1746631"/>
                  </a:lnTo>
                  <a:lnTo>
                    <a:pt x="2373579" y="1746669"/>
                  </a:lnTo>
                </a:path>
                <a:path w="2431415" h="1859279" extrusionOk="0">
                  <a:moveTo>
                    <a:pt x="2326170" y="1748726"/>
                  </a:moveTo>
                  <a:lnTo>
                    <a:pt x="2353487" y="1748726"/>
                  </a:lnTo>
                </a:path>
                <a:path w="2431415" h="1859279" extrusionOk="0">
                  <a:moveTo>
                    <a:pt x="2280234" y="1748764"/>
                  </a:moveTo>
                  <a:lnTo>
                    <a:pt x="2323858" y="1748675"/>
                  </a:lnTo>
                </a:path>
                <a:path w="2431415" h="1859279" extrusionOk="0">
                  <a:moveTo>
                    <a:pt x="2253246" y="1748726"/>
                  </a:moveTo>
                  <a:lnTo>
                    <a:pt x="2278075" y="1748726"/>
                  </a:lnTo>
                </a:path>
                <a:path w="2431415" h="1859279" extrusionOk="0">
                  <a:moveTo>
                    <a:pt x="2232621" y="1746732"/>
                  </a:moveTo>
                  <a:lnTo>
                    <a:pt x="2178888" y="1746732"/>
                  </a:lnTo>
                  <a:lnTo>
                    <a:pt x="2178926" y="1748764"/>
                  </a:lnTo>
                  <a:lnTo>
                    <a:pt x="2232901" y="1748790"/>
                  </a:lnTo>
                </a:path>
                <a:path w="2431415" h="1859279" extrusionOk="0">
                  <a:moveTo>
                    <a:pt x="2353208" y="1787207"/>
                  </a:moveTo>
                  <a:lnTo>
                    <a:pt x="2253132" y="1787334"/>
                  </a:lnTo>
                </a:path>
                <a:path w="2431415" h="1859279" extrusionOk="0">
                  <a:moveTo>
                    <a:pt x="2425052" y="1787207"/>
                  </a:moveTo>
                  <a:lnTo>
                    <a:pt x="2373566" y="1787207"/>
                  </a:lnTo>
                </a:path>
                <a:path w="2431415" h="1859279" extrusionOk="0">
                  <a:moveTo>
                    <a:pt x="2232621" y="1787321"/>
                  </a:moveTo>
                  <a:lnTo>
                    <a:pt x="2178964" y="1787321"/>
                  </a:lnTo>
                </a:path>
                <a:path w="2431415" h="1859279" extrusionOk="0">
                  <a:moveTo>
                    <a:pt x="2277986" y="1786788"/>
                  </a:moveTo>
                  <a:lnTo>
                    <a:pt x="2280043" y="1786788"/>
                  </a:lnTo>
                  <a:lnTo>
                    <a:pt x="2279904" y="1522984"/>
                  </a:lnTo>
                  <a:lnTo>
                    <a:pt x="2277833" y="1522984"/>
                  </a:lnTo>
                  <a:lnTo>
                    <a:pt x="2277986" y="1786788"/>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9" name="Google Shape;149;p1"/>
            <p:cNvSpPr/>
            <p:nvPr/>
          </p:nvSpPr>
          <p:spPr>
            <a:xfrm>
              <a:off x="2723883" y="8376447"/>
              <a:ext cx="64769" cy="88900"/>
            </a:xfrm>
            <a:custGeom>
              <a:avLst/>
              <a:gdLst/>
              <a:ahLst/>
              <a:cxnLst/>
              <a:rect l="l" t="t" r="r" b="b"/>
              <a:pathLst>
                <a:path w="64769" h="88900" extrusionOk="0">
                  <a:moveTo>
                    <a:pt x="63" y="88315"/>
                  </a:moveTo>
                  <a:lnTo>
                    <a:pt x="64693" y="88303"/>
                  </a:lnTo>
                  <a:lnTo>
                    <a:pt x="64681" y="24053"/>
                  </a:lnTo>
                  <a:lnTo>
                    <a:pt x="0" y="24079"/>
                  </a:lnTo>
                  <a:lnTo>
                    <a:pt x="63" y="88315"/>
                  </a:lnTo>
                  <a:close/>
                </a:path>
                <a:path w="64769" h="88900" extrusionOk="0">
                  <a:moveTo>
                    <a:pt x="15290" y="17906"/>
                  </a:moveTo>
                  <a:lnTo>
                    <a:pt x="15316" y="21335"/>
                  </a:lnTo>
                  <a:lnTo>
                    <a:pt x="18059" y="24041"/>
                  </a:lnTo>
                  <a:lnTo>
                    <a:pt x="21462" y="24041"/>
                  </a:lnTo>
                  <a:lnTo>
                    <a:pt x="43243" y="24104"/>
                  </a:lnTo>
                  <a:lnTo>
                    <a:pt x="46723" y="24104"/>
                  </a:lnTo>
                  <a:lnTo>
                    <a:pt x="49479" y="21335"/>
                  </a:lnTo>
                  <a:lnTo>
                    <a:pt x="49441" y="17906"/>
                  </a:lnTo>
                  <a:lnTo>
                    <a:pt x="47218" y="6146"/>
                  </a:lnTo>
                  <a:lnTo>
                    <a:pt x="47205" y="2730"/>
                  </a:lnTo>
                  <a:lnTo>
                    <a:pt x="44411" y="0"/>
                  </a:lnTo>
                  <a:lnTo>
                    <a:pt x="41008" y="0"/>
                  </a:lnTo>
                  <a:lnTo>
                    <a:pt x="23672" y="25"/>
                  </a:lnTo>
                  <a:lnTo>
                    <a:pt x="20294" y="0"/>
                  </a:lnTo>
                  <a:lnTo>
                    <a:pt x="17513" y="2755"/>
                  </a:lnTo>
                  <a:lnTo>
                    <a:pt x="17538" y="6184"/>
                  </a:lnTo>
                  <a:lnTo>
                    <a:pt x="15290" y="17906"/>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0" name="Google Shape;150;p1"/>
            <p:cNvSpPr/>
            <p:nvPr/>
          </p:nvSpPr>
          <p:spPr>
            <a:xfrm>
              <a:off x="2609596" y="8454706"/>
              <a:ext cx="294005" cy="384175"/>
            </a:xfrm>
            <a:custGeom>
              <a:avLst/>
              <a:gdLst/>
              <a:ahLst/>
              <a:cxnLst/>
              <a:rect l="l" t="t" r="r" b="b"/>
              <a:pathLst>
                <a:path w="294005" h="384175" extrusionOk="0">
                  <a:moveTo>
                    <a:pt x="293357" y="0"/>
                  </a:moveTo>
                  <a:lnTo>
                    <a:pt x="293471" y="384009"/>
                  </a:lnTo>
                  <a:lnTo>
                    <a:pt x="165" y="384162"/>
                  </a:lnTo>
                  <a:lnTo>
                    <a:pt x="0" y="126"/>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1" name="Google Shape;151;p1"/>
            <p:cNvSpPr/>
            <p:nvPr/>
          </p:nvSpPr>
          <p:spPr>
            <a:xfrm>
              <a:off x="622393" y="6963962"/>
              <a:ext cx="396875" cy="2214880"/>
            </a:xfrm>
            <a:custGeom>
              <a:avLst/>
              <a:gdLst/>
              <a:ahLst/>
              <a:cxnLst/>
              <a:rect l="l" t="t" r="r" b="b"/>
              <a:pathLst>
                <a:path w="396875" h="2214879" extrusionOk="0">
                  <a:moveTo>
                    <a:pt x="18351" y="52971"/>
                  </a:moveTo>
                  <a:lnTo>
                    <a:pt x="12192" y="52489"/>
                  </a:lnTo>
                  <a:lnTo>
                    <a:pt x="12192" y="47637"/>
                  </a:lnTo>
                  <a:lnTo>
                    <a:pt x="15214" y="44627"/>
                  </a:lnTo>
                  <a:lnTo>
                    <a:pt x="18973" y="40919"/>
                  </a:lnTo>
                  <a:lnTo>
                    <a:pt x="25057" y="40919"/>
                  </a:lnTo>
                  <a:lnTo>
                    <a:pt x="28816" y="44627"/>
                  </a:lnTo>
                  <a:lnTo>
                    <a:pt x="33540" y="49301"/>
                  </a:lnTo>
                  <a:lnTo>
                    <a:pt x="33553" y="56921"/>
                  </a:lnTo>
                  <a:lnTo>
                    <a:pt x="28829" y="61569"/>
                  </a:lnTo>
                  <a:lnTo>
                    <a:pt x="22974" y="67398"/>
                  </a:lnTo>
                  <a:lnTo>
                    <a:pt x="13436" y="67373"/>
                  </a:lnTo>
                  <a:lnTo>
                    <a:pt x="7594" y="61595"/>
                  </a:lnTo>
                  <a:lnTo>
                    <a:pt x="3444" y="55389"/>
                  </a:lnTo>
                  <a:lnTo>
                    <a:pt x="2060" y="48334"/>
                  </a:lnTo>
                  <a:lnTo>
                    <a:pt x="3444" y="41287"/>
                  </a:lnTo>
                  <a:lnTo>
                    <a:pt x="7594" y="35102"/>
                  </a:lnTo>
                  <a:lnTo>
                    <a:pt x="15352" y="29968"/>
                  </a:lnTo>
                  <a:lnTo>
                    <a:pt x="24179" y="28240"/>
                  </a:lnTo>
                  <a:lnTo>
                    <a:pt x="33003" y="29943"/>
                  </a:lnTo>
                  <a:lnTo>
                    <a:pt x="40754" y="35102"/>
                  </a:lnTo>
                  <a:lnTo>
                    <a:pt x="51196" y="49350"/>
                  </a:lnTo>
                  <a:lnTo>
                    <a:pt x="53092" y="59118"/>
                  </a:lnTo>
                  <a:lnTo>
                    <a:pt x="45015" y="68924"/>
                  </a:lnTo>
                  <a:lnTo>
                    <a:pt x="25539" y="83286"/>
                  </a:lnTo>
                  <a:lnTo>
                    <a:pt x="308838" y="289801"/>
                  </a:lnTo>
                  <a:lnTo>
                    <a:pt x="396443" y="289801"/>
                  </a:lnTo>
                  <a:lnTo>
                    <a:pt x="396443" y="317436"/>
                  </a:lnTo>
                  <a:lnTo>
                    <a:pt x="378968" y="404787"/>
                  </a:lnTo>
                  <a:lnTo>
                    <a:pt x="379666" y="2214295"/>
                  </a:lnTo>
                </a:path>
                <a:path w="396875" h="2214879" extrusionOk="0">
                  <a:moveTo>
                    <a:pt x="42722" y="37757"/>
                  </a:moveTo>
                  <a:lnTo>
                    <a:pt x="43649" y="35306"/>
                  </a:lnTo>
                  <a:lnTo>
                    <a:pt x="44119" y="32651"/>
                  </a:lnTo>
                  <a:lnTo>
                    <a:pt x="44119" y="29832"/>
                  </a:lnTo>
                  <a:lnTo>
                    <a:pt x="42419" y="21196"/>
                  </a:lnTo>
                  <a:lnTo>
                    <a:pt x="37693" y="14135"/>
                  </a:lnTo>
                  <a:lnTo>
                    <a:pt x="30671" y="9369"/>
                  </a:lnTo>
                  <a:lnTo>
                    <a:pt x="22085" y="7620"/>
                  </a:lnTo>
                  <a:lnTo>
                    <a:pt x="13496" y="9360"/>
                  </a:lnTo>
                  <a:lnTo>
                    <a:pt x="6475" y="14114"/>
                  </a:lnTo>
                  <a:lnTo>
                    <a:pt x="1738" y="21180"/>
                  </a:lnTo>
                  <a:lnTo>
                    <a:pt x="0" y="29857"/>
                  </a:lnTo>
                  <a:lnTo>
                    <a:pt x="0" y="34074"/>
                  </a:lnTo>
                  <a:lnTo>
                    <a:pt x="1155" y="37973"/>
                  </a:lnTo>
                  <a:lnTo>
                    <a:pt x="3175" y="41338"/>
                  </a:lnTo>
                </a:path>
                <a:path w="396875" h="2214879" extrusionOk="0">
                  <a:moveTo>
                    <a:pt x="41084" y="18249"/>
                  </a:moveTo>
                  <a:lnTo>
                    <a:pt x="38582" y="11001"/>
                  </a:lnTo>
                  <a:lnTo>
                    <a:pt x="34034" y="5210"/>
                  </a:lnTo>
                  <a:lnTo>
                    <a:pt x="27902" y="1376"/>
                  </a:lnTo>
                  <a:lnTo>
                    <a:pt x="20650" y="0"/>
                  </a:lnTo>
                  <a:lnTo>
                    <a:pt x="12612" y="1738"/>
                  </a:lnTo>
                  <a:lnTo>
                    <a:pt x="6048" y="6505"/>
                  </a:lnTo>
                  <a:lnTo>
                    <a:pt x="1622" y="13573"/>
                  </a:lnTo>
                  <a:lnTo>
                    <a:pt x="0" y="22212"/>
                  </a:lnTo>
                  <a:lnTo>
                    <a:pt x="0" y="22796"/>
                  </a:lnTo>
                  <a:lnTo>
                    <a:pt x="203" y="24650"/>
                  </a:lnTo>
                  <a:lnTo>
                    <a:pt x="279" y="2518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2" name="Google Shape;152;p1"/>
            <p:cNvSpPr/>
            <p:nvPr/>
          </p:nvSpPr>
          <p:spPr>
            <a:xfrm>
              <a:off x="181215" y="6992217"/>
              <a:ext cx="3431540" cy="2186940"/>
            </a:xfrm>
            <a:custGeom>
              <a:avLst/>
              <a:gdLst/>
              <a:ahLst/>
              <a:cxnLst/>
              <a:rect l="l" t="t" r="r" b="b"/>
              <a:pathLst>
                <a:path w="3431540" h="2186940" extrusionOk="0">
                  <a:moveTo>
                    <a:pt x="2975381" y="2185733"/>
                  </a:moveTo>
                  <a:lnTo>
                    <a:pt x="3413861" y="2185581"/>
                  </a:lnTo>
                  <a:lnTo>
                    <a:pt x="3413785" y="1965871"/>
                  </a:lnTo>
                  <a:lnTo>
                    <a:pt x="3431209" y="1935200"/>
                  </a:lnTo>
                  <a:lnTo>
                    <a:pt x="3431070" y="1463039"/>
                  </a:lnTo>
                </a:path>
                <a:path w="3431540" h="2186940" extrusionOk="0">
                  <a:moveTo>
                    <a:pt x="2418702" y="2185949"/>
                  </a:moveTo>
                  <a:lnTo>
                    <a:pt x="2730957" y="2185835"/>
                  </a:lnTo>
                </a:path>
                <a:path w="3431540" h="2186940" extrusionOk="0">
                  <a:moveTo>
                    <a:pt x="1827657" y="2186203"/>
                  </a:moveTo>
                  <a:lnTo>
                    <a:pt x="2174036" y="2186076"/>
                  </a:lnTo>
                </a:path>
                <a:path w="3431540" h="2186940" extrusionOk="0">
                  <a:moveTo>
                    <a:pt x="1532356" y="2186381"/>
                  </a:moveTo>
                  <a:lnTo>
                    <a:pt x="1755622" y="2186203"/>
                  </a:lnTo>
                </a:path>
                <a:path w="3431540" h="2186940" extrusionOk="0">
                  <a:moveTo>
                    <a:pt x="1236497" y="2186444"/>
                  </a:moveTo>
                  <a:lnTo>
                    <a:pt x="1460461" y="2186381"/>
                  </a:lnTo>
                </a:path>
                <a:path w="3431540" h="2186940" extrusionOk="0">
                  <a:moveTo>
                    <a:pt x="819721" y="2186609"/>
                  </a:moveTo>
                  <a:lnTo>
                    <a:pt x="1162583" y="2186495"/>
                  </a:lnTo>
                </a:path>
                <a:path w="3431540" h="2186940" extrusionOk="0">
                  <a:moveTo>
                    <a:pt x="264045" y="2186825"/>
                  </a:moveTo>
                  <a:lnTo>
                    <a:pt x="575437" y="2186647"/>
                  </a:lnTo>
                </a:path>
                <a:path w="3431540" h="2186940" extrusionOk="0">
                  <a:moveTo>
                    <a:pt x="376643" y="24701"/>
                  </a:moveTo>
                  <a:lnTo>
                    <a:pt x="373468" y="29679"/>
                  </a:lnTo>
                  <a:lnTo>
                    <a:pt x="377367" y="29629"/>
                  </a:lnTo>
                  <a:lnTo>
                    <a:pt x="379780" y="27241"/>
                  </a:lnTo>
                  <a:lnTo>
                    <a:pt x="382765" y="24244"/>
                  </a:lnTo>
                  <a:lnTo>
                    <a:pt x="382752" y="19392"/>
                  </a:lnTo>
                  <a:lnTo>
                    <a:pt x="379780" y="16357"/>
                  </a:lnTo>
                  <a:lnTo>
                    <a:pt x="376008" y="12636"/>
                  </a:lnTo>
                  <a:lnTo>
                    <a:pt x="369963" y="12636"/>
                  </a:lnTo>
                  <a:lnTo>
                    <a:pt x="366217" y="16382"/>
                  </a:lnTo>
                  <a:lnTo>
                    <a:pt x="361518" y="21081"/>
                  </a:lnTo>
                  <a:lnTo>
                    <a:pt x="361518" y="28701"/>
                  </a:lnTo>
                  <a:lnTo>
                    <a:pt x="366204" y="33362"/>
                  </a:lnTo>
                  <a:lnTo>
                    <a:pt x="372059" y="39217"/>
                  </a:lnTo>
                  <a:lnTo>
                    <a:pt x="381558" y="39217"/>
                  </a:lnTo>
                  <a:lnTo>
                    <a:pt x="387388" y="33362"/>
                  </a:lnTo>
                  <a:lnTo>
                    <a:pt x="391511" y="27138"/>
                  </a:lnTo>
                  <a:lnTo>
                    <a:pt x="392888" y="20078"/>
                  </a:lnTo>
                  <a:lnTo>
                    <a:pt x="391515" y="13028"/>
                  </a:lnTo>
                  <a:lnTo>
                    <a:pt x="387388" y="6832"/>
                  </a:lnTo>
                  <a:lnTo>
                    <a:pt x="379646" y="1704"/>
                  </a:lnTo>
                  <a:lnTo>
                    <a:pt x="370820" y="0"/>
                  </a:lnTo>
                  <a:lnTo>
                    <a:pt x="361995" y="1724"/>
                  </a:lnTo>
                  <a:lnTo>
                    <a:pt x="354253" y="6883"/>
                  </a:lnTo>
                  <a:lnTo>
                    <a:pt x="343933" y="21130"/>
                  </a:lnTo>
                  <a:lnTo>
                    <a:pt x="342084" y="30892"/>
                  </a:lnTo>
                  <a:lnTo>
                    <a:pt x="350135" y="40684"/>
                  </a:lnTo>
                  <a:lnTo>
                    <a:pt x="369519" y="55016"/>
                  </a:lnTo>
                  <a:lnTo>
                    <a:pt x="87299" y="261861"/>
                  </a:lnTo>
                  <a:lnTo>
                    <a:pt x="0" y="261861"/>
                  </a:lnTo>
                  <a:lnTo>
                    <a:pt x="0" y="289483"/>
                  </a:lnTo>
                  <a:lnTo>
                    <a:pt x="17513" y="376783"/>
                  </a:lnTo>
                  <a:lnTo>
                    <a:pt x="18630" y="2186927"/>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53" name="Google Shape;153;p1"/>
            <p:cNvPicPr preferRelativeResize="0"/>
            <p:nvPr/>
          </p:nvPicPr>
          <p:blipFill rotWithShape="1">
            <a:blip r:embed="rId39">
              <a:alphaModFix/>
            </a:blip>
            <a:srcRect/>
            <a:stretch/>
          </p:blipFill>
          <p:spPr>
            <a:xfrm>
              <a:off x="529050" y="6863528"/>
              <a:ext cx="117576" cy="223853"/>
            </a:xfrm>
            <a:prstGeom prst="rect">
              <a:avLst/>
            </a:prstGeom>
            <a:noFill/>
            <a:ln>
              <a:noFill/>
            </a:ln>
          </p:spPr>
        </p:pic>
        <p:sp>
          <p:nvSpPr>
            <p:cNvPr id="154" name="Google Shape;154;p1"/>
            <p:cNvSpPr/>
            <p:nvPr/>
          </p:nvSpPr>
          <p:spPr>
            <a:xfrm>
              <a:off x="181387" y="7030791"/>
              <a:ext cx="2102485" cy="2148205"/>
            </a:xfrm>
            <a:custGeom>
              <a:avLst/>
              <a:gdLst/>
              <a:ahLst/>
              <a:cxnLst/>
              <a:rect l="l" t="t" r="r" b="b"/>
              <a:pathLst>
                <a:path w="2102485" h="2148204" extrusionOk="0">
                  <a:moveTo>
                    <a:pt x="836549" y="250672"/>
                  </a:moveTo>
                  <a:lnTo>
                    <a:pt x="733742" y="250736"/>
                  </a:lnTo>
                  <a:lnTo>
                    <a:pt x="458228" y="47205"/>
                  </a:lnTo>
                </a:path>
                <a:path w="2102485" h="2148204" extrusionOk="0">
                  <a:moveTo>
                    <a:pt x="0" y="250977"/>
                  </a:moveTo>
                  <a:lnTo>
                    <a:pt x="102831" y="250977"/>
                  </a:lnTo>
                  <a:lnTo>
                    <a:pt x="378142" y="47205"/>
                  </a:lnTo>
                </a:path>
                <a:path w="2102485" h="2148204" extrusionOk="0">
                  <a:moveTo>
                    <a:pt x="754126" y="164274"/>
                  </a:moveTo>
                  <a:lnTo>
                    <a:pt x="756831" y="161899"/>
                  </a:lnTo>
                  <a:lnTo>
                    <a:pt x="761009" y="162217"/>
                  </a:lnTo>
                  <a:lnTo>
                    <a:pt x="763282" y="164947"/>
                  </a:lnTo>
                  <a:lnTo>
                    <a:pt x="766254" y="168414"/>
                  </a:lnTo>
                  <a:lnTo>
                    <a:pt x="765886" y="173469"/>
                  </a:lnTo>
                  <a:lnTo>
                    <a:pt x="762457" y="176466"/>
                  </a:lnTo>
                  <a:lnTo>
                    <a:pt x="758164" y="180124"/>
                  </a:lnTo>
                  <a:lnTo>
                    <a:pt x="751738" y="179641"/>
                  </a:lnTo>
                  <a:lnTo>
                    <a:pt x="748093" y="175336"/>
                  </a:lnTo>
                  <a:lnTo>
                    <a:pt x="743521" y="170014"/>
                  </a:lnTo>
                  <a:lnTo>
                    <a:pt x="744118" y="161963"/>
                  </a:lnTo>
                  <a:lnTo>
                    <a:pt x="749465" y="157441"/>
                  </a:lnTo>
                  <a:lnTo>
                    <a:pt x="754965" y="154334"/>
                  </a:lnTo>
                  <a:lnTo>
                    <a:pt x="761020" y="153608"/>
                  </a:lnTo>
                  <a:lnTo>
                    <a:pt x="766901" y="155207"/>
                  </a:lnTo>
                  <a:lnTo>
                    <a:pt x="771880" y="159080"/>
                  </a:lnTo>
                  <a:lnTo>
                    <a:pt x="775759" y="165989"/>
                  </a:lnTo>
                  <a:lnTo>
                    <a:pt x="776647" y="173591"/>
                  </a:lnTo>
                  <a:lnTo>
                    <a:pt x="774629" y="180966"/>
                  </a:lnTo>
                  <a:lnTo>
                    <a:pt x="769785" y="187198"/>
                  </a:lnTo>
                  <a:lnTo>
                    <a:pt x="769785" y="197675"/>
                  </a:lnTo>
                  <a:lnTo>
                    <a:pt x="789305" y="210248"/>
                  </a:lnTo>
                  <a:lnTo>
                    <a:pt x="789266" y="222237"/>
                  </a:lnTo>
                </a:path>
                <a:path w="2102485" h="2148204" extrusionOk="0">
                  <a:moveTo>
                    <a:pt x="769035" y="156527"/>
                  </a:moveTo>
                  <a:lnTo>
                    <a:pt x="768985" y="143941"/>
                  </a:lnTo>
                  <a:lnTo>
                    <a:pt x="731189" y="143941"/>
                  </a:lnTo>
                  <a:lnTo>
                    <a:pt x="731202" y="173520"/>
                  </a:lnTo>
                  <a:lnTo>
                    <a:pt x="717537" y="173558"/>
                  </a:lnTo>
                  <a:lnTo>
                    <a:pt x="483463" y="0"/>
                  </a:lnTo>
                </a:path>
                <a:path w="2102485" h="2148204" extrusionOk="0">
                  <a:moveTo>
                    <a:pt x="82778" y="164515"/>
                  </a:moveTo>
                  <a:lnTo>
                    <a:pt x="80022" y="162153"/>
                  </a:lnTo>
                  <a:lnTo>
                    <a:pt x="75895" y="162509"/>
                  </a:lnTo>
                  <a:lnTo>
                    <a:pt x="73507" y="165201"/>
                  </a:lnTo>
                  <a:lnTo>
                    <a:pt x="70624" y="168630"/>
                  </a:lnTo>
                  <a:lnTo>
                    <a:pt x="70954" y="173824"/>
                  </a:lnTo>
                  <a:lnTo>
                    <a:pt x="74447" y="176745"/>
                  </a:lnTo>
                  <a:lnTo>
                    <a:pt x="78676" y="180390"/>
                  </a:lnTo>
                  <a:lnTo>
                    <a:pt x="85128" y="179870"/>
                  </a:lnTo>
                  <a:lnTo>
                    <a:pt x="88773" y="175641"/>
                  </a:lnTo>
                  <a:lnTo>
                    <a:pt x="93383" y="170243"/>
                  </a:lnTo>
                  <a:lnTo>
                    <a:pt x="92735" y="162242"/>
                  </a:lnTo>
                  <a:lnTo>
                    <a:pt x="87401" y="157670"/>
                  </a:lnTo>
                  <a:lnTo>
                    <a:pt x="81880" y="154585"/>
                  </a:lnTo>
                  <a:lnTo>
                    <a:pt x="75825" y="153871"/>
                  </a:lnTo>
                  <a:lnTo>
                    <a:pt x="69942" y="155479"/>
                  </a:lnTo>
                  <a:lnTo>
                    <a:pt x="64935" y="159359"/>
                  </a:lnTo>
                  <a:lnTo>
                    <a:pt x="61077" y="166275"/>
                  </a:lnTo>
                  <a:lnTo>
                    <a:pt x="60193" y="173866"/>
                  </a:lnTo>
                  <a:lnTo>
                    <a:pt x="62225" y="181223"/>
                  </a:lnTo>
                  <a:lnTo>
                    <a:pt x="67119" y="187439"/>
                  </a:lnTo>
                  <a:lnTo>
                    <a:pt x="67119" y="197916"/>
                  </a:lnTo>
                  <a:lnTo>
                    <a:pt x="47599" y="210553"/>
                  </a:lnTo>
                  <a:lnTo>
                    <a:pt x="47599" y="222605"/>
                  </a:lnTo>
                </a:path>
                <a:path w="2102485" h="2148204" extrusionOk="0">
                  <a:moveTo>
                    <a:pt x="67894" y="156794"/>
                  </a:moveTo>
                  <a:lnTo>
                    <a:pt x="67868" y="144233"/>
                  </a:lnTo>
                  <a:lnTo>
                    <a:pt x="105664" y="144233"/>
                  </a:lnTo>
                  <a:lnTo>
                    <a:pt x="105689" y="173786"/>
                  </a:lnTo>
                  <a:lnTo>
                    <a:pt x="119341" y="173761"/>
                  </a:lnTo>
                  <a:lnTo>
                    <a:pt x="353237" y="38"/>
                  </a:lnTo>
                </a:path>
                <a:path w="2102485" h="2148204" extrusionOk="0">
                  <a:moveTo>
                    <a:pt x="456298" y="48653"/>
                  </a:moveTo>
                  <a:lnTo>
                    <a:pt x="440042" y="105765"/>
                  </a:lnTo>
                </a:path>
                <a:path w="2102485" h="2148204" extrusionOk="0">
                  <a:moveTo>
                    <a:pt x="379933" y="48691"/>
                  </a:moveTo>
                  <a:lnTo>
                    <a:pt x="396125" y="105829"/>
                  </a:lnTo>
                </a:path>
                <a:path w="2102485" h="2148204" extrusionOk="0">
                  <a:moveTo>
                    <a:pt x="395859" y="109270"/>
                  </a:moveTo>
                  <a:lnTo>
                    <a:pt x="397602" y="114834"/>
                  </a:lnTo>
                  <a:lnTo>
                    <a:pt x="402374" y="119370"/>
                  </a:lnTo>
                  <a:lnTo>
                    <a:pt x="409460" y="122415"/>
                  </a:lnTo>
                  <a:lnTo>
                    <a:pt x="418147" y="123507"/>
                  </a:lnTo>
                  <a:lnTo>
                    <a:pt x="426837" y="122392"/>
                  </a:lnTo>
                  <a:lnTo>
                    <a:pt x="433920" y="119333"/>
                  </a:lnTo>
                  <a:lnTo>
                    <a:pt x="438689" y="114786"/>
                  </a:lnTo>
                  <a:lnTo>
                    <a:pt x="440436" y="109207"/>
                  </a:lnTo>
                  <a:lnTo>
                    <a:pt x="438667" y="103691"/>
                  </a:lnTo>
                  <a:lnTo>
                    <a:pt x="433892" y="99172"/>
                  </a:lnTo>
                  <a:lnTo>
                    <a:pt x="426816" y="96118"/>
                  </a:lnTo>
                  <a:lnTo>
                    <a:pt x="418147" y="94996"/>
                  </a:lnTo>
                  <a:lnTo>
                    <a:pt x="409466" y="96095"/>
                  </a:lnTo>
                  <a:lnTo>
                    <a:pt x="402378" y="99147"/>
                  </a:lnTo>
                  <a:lnTo>
                    <a:pt x="397603" y="103691"/>
                  </a:lnTo>
                  <a:lnTo>
                    <a:pt x="395859" y="109270"/>
                  </a:lnTo>
                  <a:close/>
                </a:path>
                <a:path w="2102485" h="2148204" extrusionOk="0">
                  <a:moveTo>
                    <a:pt x="724369" y="263093"/>
                  </a:moveTo>
                  <a:lnTo>
                    <a:pt x="809980" y="263067"/>
                  </a:lnTo>
                  <a:lnTo>
                    <a:pt x="809980" y="280835"/>
                  </a:lnTo>
                  <a:lnTo>
                    <a:pt x="717194" y="280835"/>
                  </a:lnTo>
                </a:path>
                <a:path w="2102485" h="2148204" extrusionOk="0">
                  <a:moveTo>
                    <a:pt x="695566" y="276796"/>
                  </a:moveTo>
                  <a:lnTo>
                    <a:pt x="693140" y="281051"/>
                  </a:lnTo>
                  <a:lnTo>
                    <a:pt x="694613" y="286473"/>
                  </a:lnTo>
                  <a:lnTo>
                    <a:pt x="698919" y="288848"/>
                  </a:lnTo>
                  <a:lnTo>
                    <a:pt x="703173" y="291249"/>
                  </a:lnTo>
                  <a:lnTo>
                    <a:pt x="708596" y="289814"/>
                  </a:lnTo>
                  <a:lnTo>
                    <a:pt x="711009" y="285635"/>
                  </a:lnTo>
                  <a:lnTo>
                    <a:pt x="727760" y="256159"/>
                  </a:lnTo>
                  <a:lnTo>
                    <a:pt x="730161" y="251917"/>
                  </a:lnTo>
                  <a:lnTo>
                    <a:pt x="728713" y="246481"/>
                  </a:lnTo>
                  <a:lnTo>
                    <a:pt x="724458" y="244081"/>
                  </a:lnTo>
                  <a:lnTo>
                    <a:pt x="720242" y="241630"/>
                  </a:lnTo>
                  <a:lnTo>
                    <a:pt x="714743" y="243103"/>
                  </a:lnTo>
                  <a:lnTo>
                    <a:pt x="712368" y="247345"/>
                  </a:lnTo>
                  <a:lnTo>
                    <a:pt x="695566" y="276796"/>
                  </a:lnTo>
                  <a:close/>
                </a:path>
                <a:path w="2102485" h="2148204" extrusionOk="0">
                  <a:moveTo>
                    <a:pt x="649935" y="244106"/>
                  </a:moveTo>
                  <a:lnTo>
                    <a:pt x="647509" y="248297"/>
                  </a:lnTo>
                  <a:lnTo>
                    <a:pt x="648893" y="253809"/>
                  </a:lnTo>
                  <a:lnTo>
                    <a:pt x="653237" y="256235"/>
                  </a:lnTo>
                  <a:lnTo>
                    <a:pt x="657466" y="258584"/>
                  </a:lnTo>
                  <a:lnTo>
                    <a:pt x="662889" y="257162"/>
                  </a:lnTo>
                  <a:lnTo>
                    <a:pt x="665289" y="252907"/>
                  </a:lnTo>
                  <a:lnTo>
                    <a:pt x="682078" y="223481"/>
                  </a:lnTo>
                  <a:lnTo>
                    <a:pt x="684479" y="219240"/>
                  </a:lnTo>
                  <a:lnTo>
                    <a:pt x="683006" y="213817"/>
                  </a:lnTo>
                  <a:lnTo>
                    <a:pt x="678764" y="211378"/>
                  </a:lnTo>
                  <a:lnTo>
                    <a:pt x="674484" y="208978"/>
                  </a:lnTo>
                  <a:lnTo>
                    <a:pt x="669112" y="210502"/>
                  </a:lnTo>
                  <a:lnTo>
                    <a:pt x="666661" y="214693"/>
                  </a:lnTo>
                  <a:lnTo>
                    <a:pt x="649935" y="244106"/>
                  </a:lnTo>
                  <a:close/>
                </a:path>
                <a:path w="2102485" h="2148204" extrusionOk="0">
                  <a:moveTo>
                    <a:pt x="605015" y="210286"/>
                  </a:moveTo>
                  <a:lnTo>
                    <a:pt x="602551" y="214553"/>
                  </a:lnTo>
                  <a:lnTo>
                    <a:pt x="604037" y="219925"/>
                  </a:lnTo>
                  <a:lnTo>
                    <a:pt x="608317" y="222364"/>
                  </a:lnTo>
                  <a:lnTo>
                    <a:pt x="612546" y="224777"/>
                  </a:lnTo>
                  <a:lnTo>
                    <a:pt x="617956" y="223316"/>
                  </a:lnTo>
                  <a:lnTo>
                    <a:pt x="620382" y="219062"/>
                  </a:lnTo>
                  <a:lnTo>
                    <a:pt x="637171" y="189623"/>
                  </a:lnTo>
                  <a:lnTo>
                    <a:pt x="639597" y="185331"/>
                  </a:lnTo>
                  <a:lnTo>
                    <a:pt x="638111" y="179971"/>
                  </a:lnTo>
                  <a:lnTo>
                    <a:pt x="633857" y="177546"/>
                  </a:lnTo>
                  <a:lnTo>
                    <a:pt x="629589" y="175145"/>
                  </a:lnTo>
                  <a:lnTo>
                    <a:pt x="624166" y="176618"/>
                  </a:lnTo>
                  <a:lnTo>
                    <a:pt x="621792" y="180848"/>
                  </a:lnTo>
                  <a:lnTo>
                    <a:pt x="605015" y="210286"/>
                  </a:lnTo>
                  <a:close/>
                </a:path>
                <a:path w="2102485" h="2148204" extrusionOk="0">
                  <a:moveTo>
                    <a:pt x="559714" y="177203"/>
                  </a:moveTo>
                  <a:lnTo>
                    <a:pt x="557237" y="181521"/>
                  </a:lnTo>
                  <a:lnTo>
                    <a:pt x="558787" y="186829"/>
                  </a:lnTo>
                  <a:lnTo>
                    <a:pt x="562978" y="189318"/>
                  </a:lnTo>
                  <a:lnTo>
                    <a:pt x="567220" y="191693"/>
                  </a:lnTo>
                  <a:lnTo>
                    <a:pt x="572630" y="190271"/>
                  </a:lnTo>
                  <a:lnTo>
                    <a:pt x="575081" y="186004"/>
                  </a:lnTo>
                  <a:lnTo>
                    <a:pt x="591870" y="156565"/>
                  </a:lnTo>
                  <a:lnTo>
                    <a:pt x="594283" y="152298"/>
                  </a:lnTo>
                  <a:lnTo>
                    <a:pt x="592785" y="146900"/>
                  </a:lnTo>
                  <a:lnTo>
                    <a:pt x="588543" y="144487"/>
                  </a:lnTo>
                  <a:lnTo>
                    <a:pt x="584288" y="142024"/>
                  </a:lnTo>
                  <a:lnTo>
                    <a:pt x="578904" y="143548"/>
                  </a:lnTo>
                  <a:lnTo>
                    <a:pt x="576491" y="147789"/>
                  </a:lnTo>
                  <a:lnTo>
                    <a:pt x="559714" y="177203"/>
                  </a:lnTo>
                  <a:close/>
                </a:path>
                <a:path w="2102485" h="2148204" extrusionOk="0">
                  <a:moveTo>
                    <a:pt x="513981" y="143751"/>
                  </a:moveTo>
                  <a:lnTo>
                    <a:pt x="511619" y="147993"/>
                  </a:lnTo>
                  <a:lnTo>
                    <a:pt x="513003" y="153441"/>
                  </a:lnTo>
                  <a:lnTo>
                    <a:pt x="517283" y="155854"/>
                  </a:lnTo>
                  <a:lnTo>
                    <a:pt x="521576" y="158242"/>
                  </a:lnTo>
                  <a:lnTo>
                    <a:pt x="526986" y="156794"/>
                  </a:lnTo>
                  <a:lnTo>
                    <a:pt x="529374" y="152565"/>
                  </a:lnTo>
                  <a:lnTo>
                    <a:pt x="546176" y="123126"/>
                  </a:lnTo>
                  <a:lnTo>
                    <a:pt x="548601" y="118872"/>
                  </a:lnTo>
                  <a:lnTo>
                    <a:pt x="547141" y="113436"/>
                  </a:lnTo>
                  <a:lnTo>
                    <a:pt x="542823" y="111061"/>
                  </a:lnTo>
                  <a:lnTo>
                    <a:pt x="538581" y="108610"/>
                  </a:lnTo>
                  <a:lnTo>
                    <a:pt x="533196" y="110070"/>
                  </a:lnTo>
                  <a:lnTo>
                    <a:pt x="530771" y="114312"/>
                  </a:lnTo>
                  <a:lnTo>
                    <a:pt x="513981" y="143751"/>
                  </a:lnTo>
                  <a:close/>
                </a:path>
                <a:path w="2102485" h="2148204" extrusionOk="0">
                  <a:moveTo>
                    <a:pt x="469468" y="111086"/>
                  </a:moveTo>
                  <a:lnTo>
                    <a:pt x="467004" y="115354"/>
                  </a:lnTo>
                  <a:lnTo>
                    <a:pt x="468490" y="120764"/>
                  </a:lnTo>
                  <a:lnTo>
                    <a:pt x="472770" y="123190"/>
                  </a:lnTo>
                  <a:lnTo>
                    <a:pt x="477024" y="125603"/>
                  </a:lnTo>
                  <a:lnTo>
                    <a:pt x="482447" y="124104"/>
                  </a:lnTo>
                  <a:lnTo>
                    <a:pt x="484822" y="119862"/>
                  </a:lnTo>
                  <a:lnTo>
                    <a:pt x="501675" y="90449"/>
                  </a:lnTo>
                  <a:lnTo>
                    <a:pt x="504075" y="86194"/>
                  </a:lnTo>
                  <a:lnTo>
                    <a:pt x="502577" y="80772"/>
                  </a:lnTo>
                  <a:lnTo>
                    <a:pt x="498322" y="78359"/>
                  </a:lnTo>
                  <a:lnTo>
                    <a:pt x="494106" y="75920"/>
                  </a:lnTo>
                  <a:lnTo>
                    <a:pt x="488657" y="77393"/>
                  </a:lnTo>
                  <a:lnTo>
                    <a:pt x="486270" y="81648"/>
                  </a:lnTo>
                  <a:lnTo>
                    <a:pt x="469468" y="111086"/>
                  </a:lnTo>
                  <a:close/>
                </a:path>
                <a:path w="2102485" h="2148204" extrusionOk="0">
                  <a:moveTo>
                    <a:pt x="483260" y="85801"/>
                  </a:moveTo>
                  <a:lnTo>
                    <a:pt x="452767" y="63182"/>
                  </a:lnTo>
                </a:path>
                <a:path w="2102485" h="2148204" extrusionOk="0">
                  <a:moveTo>
                    <a:pt x="527558" y="118656"/>
                  </a:moveTo>
                  <a:lnTo>
                    <a:pt x="497916" y="97053"/>
                  </a:lnTo>
                </a:path>
                <a:path w="2102485" h="2148204" extrusionOk="0">
                  <a:moveTo>
                    <a:pt x="573112" y="152349"/>
                  </a:moveTo>
                  <a:lnTo>
                    <a:pt x="542671" y="129959"/>
                  </a:lnTo>
                </a:path>
                <a:path w="2102485" h="2148204" extrusionOk="0">
                  <a:moveTo>
                    <a:pt x="618629" y="185864"/>
                  </a:moveTo>
                  <a:lnTo>
                    <a:pt x="588149" y="163271"/>
                  </a:lnTo>
                </a:path>
                <a:path w="2102485" h="2148204" extrusionOk="0">
                  <a:moveTo>
                    <a:pt x="663803" y="219227"/>
                  </a:moveTo>
                  <a:lnTo>
                    <a:pt x="633552" y="196850"/>
                  </a:lnTo>
                </a:path>
                <a:path w="2102485" h="2148204" extrusionOk="0">
                  <a:moveTo>
                    <a:pt x="709002" y="252704"/>
                  </a:moveTo>
                  <a:lnTo>
                    <a:pt x="678383" y="230009"/>
                  </a:lnTo>
                </a:path>
                <a:path w="2102485" h="2148204" extrusionOk="0">
                  <a:moveTo>
                    <a:pt x="111874" y="263385"/>
                  </a:moveTo>
                  <a:lnTo>
                    <a:pt x="26327" y="263385"/>
                  </a:lnTo>
                  <a:lnTo>
                    <a:pt x="26314" y="281165"/>
                  </a:lnTo>
                  <a:lnTo>
                    <a:pt x="84785" y="281076"/>
                  </a:lnTo>
                </a:path>
                <a:path w="2102485" h="2148204" extrusionOk="0">
                  <a:moveTo>
                    <a:pt x="140665" y="277012"/>
                  </a:moveTo>
                  <a:lnTo>
                    <a:pt x="143116" y="281279"/>
                  </a:lnTo>
                  <a:lnTo>
                    <a:pt x="141617" y="286715"/>
                  </a:lnTo>
                  <a:lnTo>
                    <a:pt x="137350" y="289140"/>
                  </a:lnTo>
                  <a:lnTo>
                    <a:pt x="133108" y="291490"/>
                  </a:lnTo>
                  <a:lnTo>
                    <a:pt x="127723" y="290017"/>
                  </a:lnTo>
                  <a:lnTo>
                    <a:pt x="125234" y="285813"/>
                  </a:lnTo>
                  <a:lnTo>
                    <a:pt x="108483" y="256413"/>
                  </a:lnTo>
                  <a:lnTo>
                    <a:pt x="106070" y="252133"/>
                  </a:lnTo>
                  <a:lnTo>
                    <a:pt x="107518" y="246722"/>
                  </a:lnTo>
                  <a:lnTo>
                    <a:pt x="111772" y="244309"/>
                  </a:lnTo>
                  <a:lnTo>
                    <a:pt x="116014" y="241922"/>
                  </a:lnTo>
                  <a:lnTo>
                    <a:pt x="121424" y="243344"/>
                  </a:lnTo>
                  <a:lnTo>
                    <a:pt x="123888" y="247637"/>
                  </a:lnTo>
                  <a:lnTo>
                    <a:pt x="140665" y="277012"/>
                  </a:lnTo>
                  <a:close/>
                </a:path>
                <a:path w="2102485" h="2148204" extrusionOk="0">
                  <a:moveTo>
                    <a:pt x="186321" y="244309"/>
                  </a:moveTo>
                  <a:lnTo>
                    <a:pt x="188785" y="248551"/>
                  </a:lnTo>
                  <a:lnTo>
                    <a:pt x="187299" y="253974"/>
                  </a:lnTo>
                  <a:lnTo>
                    <a:pt x="183070" y="256413"/>
                  </a:lnTo>
                  <a:lnTo>
                    <a:pt x="178765" y="258826"/>
                  </a:lnTo>
                  <a:lnTo>
                    <a:pt x="173380" y="257327"/>
                  </a:lnTo>
                  <a:lnTo>
                    <a:pt x="170954" y="253161"/>
                  </a:lnTo>
                  <a:lnTo>
                    <a:pt x="154178" y="223723"/>
                  </a:lnTo>
                  <a:lnTo>
                    <a:pt x="151752" y="219379"/>
                  </a:lnTo>
                  <a:lnTo>
                    <a:pt x="153225" y="214058"/>
                  </a:lnTo>
                  <a:lnTo>
                    <a:pt x="157454" y="211582"/>
                  </a:lnTo>
                  <a:lnTo>
                    <a:pt x="161709" y="209207"/>
                  </a:lnTo>
                  <a:lnTo>
                    <a:pt x="167119" y="210680"/>
                  </a:lnTo>
                  <a:lnTo>
                    <a:pt x="169545" y="214896"/>
                  </a:lnTo>
                  <a:lnTo>
                    <a:pt x="186321" y="244309"/>
                  </a:lnTo>
                  <a:close/>
                </a:path>
                <a:path w="2102485" h="2148204" extrusionOk="0">
                  <a:moveTo>
                    <a:pt x="231203" y="210439"/>
                  </a:moveTo>
                  <a:lnTo>
                    <a:pt x="233692" y="214668"/>
                  </a:lnTo>
                  <a:lnTo>
                    <a:pt x="232156" y="220116"/>
                  </a:lnTo>
                  <a:lnTo>
                    <a:pt x="227901" y="222542"/>
                  </a:lnTo>
                  <a:lnTo>
                    <a:pt x="223672" y="224955"/>
                  </a:lnTo>
                  <a:lnTo>
                    <a:pt x="218287" y="223469"/>
                  </a:lnTo>
                  <a:lnTo>
                    <a:pt x="215811" y="219202"/>
                  </a:lnTo>
                  <a:lnTo>
                    <a:pt x="199021" y="189801"/>
                  </a:lnTo>
                  <a:lnTo>
                    <a:pt x="196634" y="185572"/>
                  </a:lnTo>
                  <a:lnTo>
                    <a:pt x="198081" y="180124"/>
                  </a:lnTo>
                  <a:lnTo>
                    <a:pt x="202349" y="177711"/>
                  </a:lnTo>
                  <a:lnTo>
                    <a:pt x="206616" y="175298"/>
                  </a:lnTo>
                  <a:lnTo>
                    <a:pt x="212039" y="176745"/>
                  </a:lnTo>
                  <a:lnTo>
                    <a:pt x="214452" y="181000"/>
                  </a:lnTo>
                  <a:lnTo>
                    <a:pt x="231203" y="210439"/>
                  </a:lnTo>
                  <a:close/>
                </a:path>
                <a:path w="2102485" h="2148204" extrusionOk="0">
                  <a:moveTo>
                    <a:pt x="276542" y="177342"/>
                  </a:moveTo>
                  <a:lnTo>
                    <a:pt x="278892" y="181571"/>
                  </a:lnTo>
                  <a:lnTo>
                    <a:pt x="277431" y="187020"/>
                  </a:lnTo>
                  <a:lnTo>
                    <a:pt x="273202" y="189407"/>
                  </a:lnTo>
                  <a:lnTo>
                    <a:pt x="268935" y="191858"/>
                  </a:lnTo>
                  <a:lnTo>
                    <a:pt x="263525" y="190347"/>
                  </a:lnTo>
                  <a:lnTo>
                    <a:pt x="261073" y="186118"/>
                  </a:lnTo>
                  <a:lnTo>
                    <a:pt x="244335" y="156743"/>
                  </a:lnTo>
                  <a:lnTo>
                    <a:pt x="241896" y="152450"/>
                  </a:lnTo>
                  <a:lnTo>
                    <a:pt x="243395" y="147015"/>
                  </a:lnTo>
                  <a:lnTo>
                    <a:pt x="247637" y="144602"/>
                  </a:lnTo>
                  <a:lnTo>
                    <a:pt x="251891" y="142176"/>
                  </a:lnTo>
                  <a:lnTo>
                    <a:pt x="257314" y="143700"/>
                  </a:lnTo>
                  <a:lnTo>
                    <a:pt x="259727" y="147891"/>
                  </a:lnTo>
                  <a:lnTo>
                    <a:pt x="276542" y="177342"/>
                  </a:lnTo>
                  <a:close/>
                </a:path>
                <a:path w="2102485" h="2148204" extrusionOk="0">
                  <a:moveTo>
                    <a:pt x="322173" y="143814"/>
                  </a:moveTo>
                  <a:lnTo>
                    <a:pt x="324637" y="148120"/>
                  </a:lnTo>
                  <a:lnTo>
                    <a:pt x="323100" y="153530"/>
                  </a:lnTo>
                  <a:lnTo>
                    <a:pt x="318935" y="155943"/>
                  </a:lnTo>
                  <a:lnTo>
                    <a:pt x="314642" y="158330"/>
                  </a:lnTo>
                  <a:lnTo>
                    <a:pt x="309181" y="156883"/>
                  </a:lnTo>
                  <a:lnTo>
                    <a:pt x="306793" y="152615"/>
                  </a:lnTo>
                  <a:lnTo>
                    <a:pt x="290029" y="123215"/>
                  </a:lnTo>
                  <a:lnTo>
                    <a:pt x="287553" y="118935"/>
                  </a:lnTo>
                  <a:lnTo>
                    <a:pt x="289077" y="113563"/>
                  </a:lnTo>
                  <a:lnTo>
                    <a:pt x="293255" y="111125"/>
                  </a:lnTo>
                  <a:lnTo>
                    <a:pt x="297561" y="108724"/>
                  </a:lnTo>
                  <a:lnTo>
                    <a:pt x="302971" y="110185"/>
                  </a:lnTo>
                  <a:lnTo>
                    <a:pt x="305358" y="114414"/>
                  </a:lnTo>
                  <a:lnTo>
                    <a:pt x="322173" y="143814"/>
                  </a:lnTo>
                  <a:close/>
                </a:path>
                <a:path w="2102485" h="2148204" extrusionOk="0">
                  <a:moveTo>
                    <a:pt x="366636" y="111112"/>
                  </a:moveTo>
                  <a:lnTo>
                    <a:pt x="369125" y="115379"/>
                  </a:lnTo>
                  <a:lnTo>
                    <a:pt x="367601" y="120764"/>
                  </a:lnTo>
                  <a:lnTo>
                    <a:pt x="363372" y="123228"/>
                  </a:lnTo>
                  <a:lnTo>
                    <a:pt x="359143" y="125628"/>
                  </a:lnTo>
                  <a:lnTo>
                    <a:pt x="353707" y="124167"/>
                  </a:lnTo>
                  <a:lnTo>
                    <a:pt x="351243" y="119913"/>
                  </a:lnTo>
                  <a:lnTo>
                    <a:pt x="334454" y="90525"/>
                  </a:lnTo>
                  <a:lnTo>
                    <a:pt x="332041" y="86245"/>
                  </a:lnTo>
                  <a:lnTo>
                    <a:pt x="333514" y="80797"/>
                  </a:lnTo>
                  <a:lnTo>
                    <a:pt x="337807" y="78422"/>
                  </a:lnTo>
                  <a:lnTo>
                    <a:pt x="342023" y="75996"/>
                  </a:lnTo>
                  <a:lnTo>
                    <a:pt x="347446" y="77457"/>
                  </a:lnTo>
                  <a:lnTo>
                    <a:pt x="349885" y="81673"/>
                  </a:lnTo>
                  <a:lnTo>
                    <a:pt x="366636" y="111112"/>
                  </a:lnTo>
                  <a:close/>
                </a:path>
                <a:path w="2102485" h="2148204" extrusionOk="0">
                  <a:moveTo>
                    <a:pt x="352882" y="85801"/>
                  </a:moveTo>
                  <a:lnTo>
                    <a:pt x="383298" y="63233"/>
                  </a:lnTo>
                </a:path>
                <a:path w="2102485" h="2148204" extrusionOk="0">
                  <a:moveTo>
                    <a:pt x="308559" y="118783"/>
                  </a:moveTo>
                  <a:lnTo>
                    <a:pt x="338188" y="97053"/>
                  </a:lnTo>
                </a:path>
                <a:path w="2102485" h="2148204" extrusionOk="0">
                  <a:moveTo>
                    <a:pt x="263042" y="152539"/>
                  </a:moveTo>
                  <a:lnTo>
                    <a:pt x="293458" y="130086"/>
                  </a:lnTo>
                </a:path>
                <a:path w="2102485" h="2148204" extrusionOk="0">
                  <a:moveTo>
                    <a:pt x="217551" y="185991"/>
                  </a:moveTo>
                  <a:lnTo>
                    <a:pt x="248018" y="163423"/>
                  </a:lnTo>
                </a:path>
                <a:path w="2102485" h="2148204" extrusionOk="0">
                  <a:moveTo>
                    <a:pt x="172427" y="219443"/>
                  </a:moveTo>
                  <a:lnTo>
                    <a:pt x="202653" y="197065"/>
                  </a:lnTo>
                </a:path>
                <a:path w="2102485" h="2148204" extrusionOk="0">
                  <a:moveTo>
                    <a:pt x="127304" y="252907"/>
                  </a:moveTo>
                  <a:lnTo>
                    <a:pt x="157822" y="230225"/>
                  </a:lnTo>
                </a:path>
                <a:path w="2102485" h="2148204" extrusionOk="0">
                  <a:moveTo>
                    <a:pt x="713778" y="290995"/>
                  </a:moveTo>
                  <a:lnTo>
                    <a:pt x="799528" y="290957"/>
                  </a:lnTo>
                  <a:lnTo>
                    <a:pt x="799528" y="280873"/>
                  </a:lnTo>
                  <a:lnTo>
                    <a:pt x="713740" y="280873"/>
                  </a:lnTo>
                  <a:lnTo>
                    <a:pt x="713778" y="290995"/>
                  </a:lnTo>
                  <a:close/>
                </a:path>
                <a:path w="2102485" h="2148204" extrusionOk="0">
                  <a:moveTo>
                    <a:pt x="795705" y="292252"/>
                  </a:moveTo>
                  <a:lnTo>
                    <a:pt x="781380" y="303657"/>
                  </a:lnTo>
                  <a:lnTo>
                    <a:pt x="781380" y="309562"/>
                  </a:lnTo>
                  <a:lnTo>
                    <a:pt x="720521" y="309613"/>
                  </a:lnTo>
                  <a:lnTo>
                    <a:pt x="441604" y="101066"/>
                  </a:lnTo>
                </a:path>
                <a:path w="2102485" h="2148204" extrusionOk="0">
                  <a:moveTo>
                    <a:pt x="121145" y="291261"/>
                  </a:moveTo>
                  <a:lnTo>
                    <a:pt x="35394" y="291261"/>
                  </a:lnTo>
                  <a:lnTo>
                    <a:pt x="35394" y="281165"/>
                  </a:lnTo>
                  <a:lnTo>
                    <a:pt x="121081" y="281114"/>
                  </a:lnTo>
                  <a:lnTo>
                    <a:pt x="121145" y="291261"/>
                  </a:lnTo>
                  <a:close/>
                </a:path>
                <a:path w="2102485" h="2148204" extrusionOk="0">
                  <a:moveTo>
                    <a:pt x="39128" y="292569"/>
                  </a:moveTo>
                  <a:lnTo>
                    <a:pt x="53606" y="303898"/>
                  </a:lnTo>
                  <a:lnTo>
                    <a:pt x="53505" y="309892"/>
                  </a:lnTo>
                  <a:lnTo>
                    <a:pt x="114388" y="309892"/>
                  </a:lnTo>
                  <a:lnTo>
                    <a:pt x="393636" y="100584"/>
                  </a:lnTo>
                </a:path>
                <a:path w="2102485" h="2148204" extrusionOk="0">
                  <a:moveTo>
                    <a:pt x="882243" y="2148078"/>
                  </a:moveTo>
                  <a:lnTo>
                    <a:pt x="881557" y="344741"/>
                  </a:lnTo>
                </a:path>
                <a:path w="2102485" h="2148204" extrusionOk="0">
                  <a:moveTo>
                    <a:pt x="2102396" y="2147570"/>
                  </a:moveTo>
                  <a:lnTo>
                    <a:pt x="2101659" y="344335"/>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5" name="Google Shape;155;p1"/>
            <p:cNvSpPr/>
            <p:nvPr/>
          </p:nvSpPr>
          <p:spPr>
            <a:xfrm>
              <a:off x="7019309" y="7985479"/>
              <a:ext cx="304800" cy="823594"/>
            </a:xfrm>
            <a:custGeom>
              <a:avLst/>
              <a:gdLst/>
              <a:ahLst/>
              <a:cxnLst/>
              <a:rect l="l" t="t" r="r" b="b"/>
              <a:pathLst>
                <a:path w="304800" h="823595" extrusionOk="0">
                  <a:moveTo>
                    <a:pt x="68795" y="5587"/>
                  </a:moveTo>
                  <a:lnTo>
                    <a:pt x="6921" y="5600"/>
                  </a:lnTo>
                  <a:lnTo>
                    <a:pt x="7048" y="276440"/>
                  </a:lnTo>
                </a:path>
                <a:path w="304800" h="823595" extrusionOk="0">
                  <a:moveTo>
                    <a:pt x="210731" y="5486"/>
                  </a:moveTo>
                  <a:lnTo>
                    <a:pt x="90639" y="5486"/>
                  </a:lnTo>
                </a:path>
                <a:path w="304800" h="823595" extrusionOk="0">
                  <a:moveTo>
                    <a:pt x="297370" y="276275"/>
                  </a:moveTo>
                  <a:lnTo>
                    <a:pt x="297243" y="5460"/>
                  </a:lnTo>
                  <a:lnTo>
                    <a:pt x="232486" y="5486"/>
                  </a:lnTo>
                </a:path>
                <a:path w="304800" h="823595" extrusionOk="0">
                  <a:moveTo>
                    <a:pt x="152" y="297840"/>
                  </a:moveTo>
                  <a:lnTo>
                    <a:pt x="0" y="88"/>
                  </a:lnTo>
                  <a:lnTo>
                    <a:pt x="304101" y="0"/>
                  </a:lnTo>
                  <a:lnTo>
                    <a:pt x="304292" y="297687"/>
                  </a:lnTo>
                  <a:lnTo>
                    <a:pt x="152" y="297840"/>
                  </a:lnTo>
                  <a:close/>
                </a:path>
                <a:path w="304800" h="823595" extrusionOk="0">
                  <a:moveTo>
                    <a:pt x="67919" y="276428"/>
                  </a:moveTo>
                  <a:lnTo>
                    <a:pt x="67792" y="5283"/>
                  </a:lnTo>
                </a:path>
                <a:path w="304800" h="823595" extrusionOk="0">
                  <a:moveTo>
                    <a:pt x="91554" y="5283"/>
                  </a:moveTo>
                  <a:lnTo>
                    <a:pt x="91719" y="276390"/>
                  </a:lnTo>
                </a:path>
                <a:path w="304800" h="823595" extrusionOk="0">
                  <a:moveTo>
                    <a:pt x="209854" y="276390"/>
                  </a:moveTo>
                  <a:lnTo>
                    <a:pt x="209727" y="5232"/>
                  </a:lnTo>
                </a:path>
                <a:path w="304800" h="823595" extrusionOk="0">
                  <a:moveTo>
                    <a:pt x="233553" y="5219"/>
                  </a:moveTo>
                  <a:lnTo>
                    <a:pt x="233641" y="276390"/>
                  </a:lnTo>
                </a:path>
                <a:path w="304800" h="823595" extrusionOk="0">
                  <a:moveTo>
                    <a:pt x="126149" y="275551"/>
                  </a:moveTo>
                  <a:lnTo>
                    <a:pt x="123685" y="275513"/>
                  </a:lnTo>
                  <a:lnTo>
                    <a:pt x="123545" y="5283"/>
                  </a:lnTo>
                  <a:lnTo>
                    <a:pt x="126022" y="5232"/>
                  </a:lnTo>
                  <a:lnTo>
                    <a:pt x="126149" y="275551"/>
                  </a:lnTo>
                  <a:close/>
                </a:path>
                <a:path w="304800" h="823595" extrusionOk="0">
                  <a:moveTo>
                    <a:pt x="180848" y="68554"/>
                  </a:moveTo>
                  <a:lnTo>
                    <a:pt x="209473" y="68491"/>
                  </a:lnTo>
                </a:path>
                <a:path w="304800" h="823595" extrusionOk="0">
                  <a:moveTo>
                    <a:pt x="126365" y="68567"/>
                  </a:moveTo>
                  <a:lnTo>
                    <a:pt x="177647" y="68554"/>
                  </a:lnTo>
                </a:path>
                <a:path w="304800" h="823595" extrusionOk="0">
                  <a:moveTo>
                    <a:pt x="91655" y="68567"/>
                  </a:moveTo>
                  <a:lnTo>
                    <a:pt x="123355" y="68554"/>
                  </a:lnTo>
                </a:path>
                <a:path w="304800" h="823595" extrusionOk="0">
                  <a:moveTo>
                    <a:pt x="68008" y="70688"/>
                  </a:moveTo>
                  <a:lnTo>
                    <a:pt x="7035" y="70688"/>
                  </a:lnTo>
                  <a:lnTo>
                    <a:pt x="7035" y="68567"/>
                  </a:lnTo>
                  <a:lnTo>
                    <a:pt x="67703" y="68567"/>
                  </a:lnTo>
                </a:path>
                <a:path w="304800" h="823595" extrusionOk="0">
                  <a:moveTo>
                    <a:pt x="123545" y="70624"/>
                  </a:moveTo>
                  <a:lnTo>
                    <a:pt x="91363" y="70624"/>
                  </a:lnTo>
                </a:path>
                <a:path w="304800" h="823595" extrusionOk="0">
                  <a:moveTo>
                    <a:pt x="177711" y="70624"/>
                  </a:moveTo>
                  <a:lnTo>
                    <a:pt x="126250" y="70624"/>
                  </a:lnTo>
                </a:path>
                <a:path w="304800" h="823595" extrusionOk="0">
                  <a:moveTo>
                    <a:pt x="209613" y="70561"/>
                  </a:moveTo>
                  <a:lnTo>
                    <a:pt x="180225" y="70611"/>
                  </a:lnTo>
                </a:path>
                <a:path w="304800" h="823595" extrusionOk="0">
                  <a:moveTo>
                    <a:pt x="233883" y="68503"/>
                  </a:moveTo>
                  <a:lnTo>
                    <a:pt x="297256" y="68503"/>
                  </a:lnTo>
                  <a:lnTo>
                    <a:pt x="297129" y="70510"/>
                  </a:lnTo>
                  <a:lnTo>
                    <a:pt x="233553" y="70573"/>
                  </a:lnTo>
                </a:path>
                <a:path w="304800" h="823595" extrusionOk="0">
                  <a:moveTo>
                    <a:pt x="180848" y="109981"/>
                  </a:moveTo>
                  <a:lnTo>
                    <a:pt x="209473" y="110007"/>
                  </a:lnTo>
                </a:path>
                <a:path w="304800" h="823595" extrusionOk="0">
                  <a:moveTo>
                    <a:pt x="126250" y="110007"/>
                  </a:moveTo>
                  <a:lnTo>
                    <a:pt x="177647" y="110007"/>
                  </a:lnTo>
                </a:path>
                <a:path w="304800" h="823595" extrusionOk="0">
                  <a:moveTo>
                    <a:pt x="91706" y="110007"/>
                  </a:moveTo>
                  <a:lnTo>
                    <a:pt x="123418" y="110007"/>
                  </a:lnTo>
                </a:path>
                <a:path w="304800" h="823595" extrusionOk="0">
                  <a:moveTo>
                    <a:pt x="68008" y="112128"/>
                  </a:moveTo>
                  <a:lnTo>
                    <a:pt x="7035" y="112140"/>
                  </a:lnTo>
                  <a:lnTo>
                    <a:pt x="7035" y="110070"/>
                  </a:lnTo>
                  <a:lnTo>
                    <a:pt x="67703" y="110007"/>
                  </a:lnTo>
                </a:path>
                <a:path w="304800" h="823595" extrusionOk="0">
                  <a:moveTo>
                    <a:pt x="123545" y="112064"/>
                  </a:moveTo>
                  <a:lnTo>
                    <a:pt x="91363" y="112128"/>
                  </a:lnTo>
                </a:path>
                <a:path w="304800" h="823595" extrusionOk="0">
                  <a:moveTo>
                    <a:pt x="177711" y="112090"/>
                  </a:moveTo>
                  <a:lnTo>
                    <a:pt x="126352" y="112090"/>
                  </a:lnTo>
                </a:path>
                <a:path w="304800" h="823595" extrusionOk="0">
                  <a:moveTo>
                    <a:pt x="209550" y="112026"/>
                  </a:moveTo>
                  <a:lnTo>
                    <a:pt x="180213" y="112064"/>
                  </a:lnTo>
                </a:path>
                <a:path w="304800" h="823595" extrusionOk="0">
                  <a:moveTo>
                    <a:pt x="234010" y="110007"/>
                  </a:moveTo>
                  <a:lnTo>
                    <a:pt x="297256" y="109981"/>
                  </a:lnTo>
                  <a:lnTo>
                    <a:pt x="297256" y="112077"/>
                  </a:lnTo>
                  <a:lnTo>
                    <a:pt x="233553" y="112077"/>
                  </a:lnTo>
                </a:path>
                <a:path w="304800" h="823595" extrusionOk="0">
                  <a:moveTo>
                    <a:pt x="180911" y="151256"/>
                  </a:moveTo>
                  <a:lnTo>
                    <a:pt x="209499" y="151256"/>
                  </a:lnTo>
                </a:path>
                <a:path w="304800" h="823595" extrusionOk="0">
                  <a:moveTo>
                    <a:pt x="126250" y="151256"/>
                  </a:moveTo>
                  <a:lnTo>
                    <a:pt x="177647" y="151256"/>
                  </a:lnTo>
                </a:path>
                <a:path w="304800" h="823595" extrusionOk="0">
                  <a:moveTo>
                    <a:pt x="91706" y="151256"/>
                  </a:moveTo>
                  <a:lnTo>
                    <a:pt x="123418" y="151256"/>
                  </a:lnTo>
                </a:path>
                <a:path w="304800" h="823595" extrusionOk="0">
                  <a:moveTo>
                    <a:pt x="68008" y="153377"/>
                  </a:moveTo>
                  <a:lnTo>
                    <a:pt x="7035" y="153377"/>
                  </a:lnTo>
                  <a:lnTo>
                    <a:pt x="7035" y="151307"/>
                  </a:lnTo>
                  <a:lnTo>
                    <a:pt x="67779" y="151307"/>
                  </a:lnTo>
                </a:path>
                <a:path w="304800" h="823595" extrusionOk="0">
                  <a:moveTo>
                    <a:pt x="123634" y="153377"/>
                  </a:moveTo>
                  <a:lnTo>
                    <a:pt x="91401" y="153377"/>
                  </a:lnTo>
                </a:path>
                <a:path w="304800" h="823595" extrusionOk="0">
                  <a:moveTo>
                    <a:pt x="177711" y="153314"/>
                  </a:moveTo>
                  <a:lnTo>
                    <a:pt x="126250" y="153377"/>
                  </a:lnTo>
                </a:path>
                <a:path w="304800" h="823595" extrusionOk="0">
                  <a:moveTo>
                    <a:pt x="209613" y="153314"/>
                  </a:moveTo>
                  <a:lnTo>
                    <a:pt x="180289" y="153377"/>
                  </a:lnTo>
                </a:path>
                <a:path w="304800" h="823595" extrusionOk="0">
                  <a:moveTo>
                    <a:pt x="233883" y="151193"/>
                  </a:moveTo>
                  <a:lnTo>
                    <a:pt x="297256" y="151142"/>
                  </a:lnTo>
                  <a:lnTo>
                    <a:pt x="297256" y="153263"/>
                  </a:lnTo>
                  <a:lnTo>
                    <a:pt x="233553" y="153288"/>
                  </a:lnTo>
                </a:path>
                <a:path w="304800" h="823595" extrusionOk="0">
                  <a:moveTo>
                    <a:pt x="180848" y="192760"/>
                  </a:moveTo>
                  <a:lnTo>
                    <a:pt x="209473" y="192722"/>
                  </a:lnTo>
                </a:path>
                <a:path w="304800" h="823595" extrusionOk="0">
                  <a:moveTo>
                    <a:pt x="126365" y="192760"/>
                  </a:moveTo>
                  <a:lnTo>
                    <a:pt x="177647" y="192760"/>
                  </a:lnTo>
                </a:path>
                <a:path w="304800" h="823595" extrusionOk="0">
                  <a:moveTo>
                    <a:pt x="91706" y="192760"/>
                  </a:moveTo>
                  <a:lnTo>
                    <a:pt x="123418" y="192760"/>
                  </a:lnTo>
                </a:path>
                <a:path w="304800" h="823595" extrusionOk="0">
                  <a:moveTo>
                    <a:pt x="68008" y="194830"/>
                  </a:moveTo>
                  <a:lnTo>
                    <a:pt x="7035" y="194881"/>
                  </a:lnTo>
                  <a:lnTo>
                    <a:pt x="7035" y="192811"/>
                  </a:lnTo>
                  <a:lnTo>
                    <a:pt x="67792" y="192760"/>
                  </a:lnTo>
                </a:path>
                <a:path w="304800" h="823595" extrusionOk="0">
                  <a:moveTo>
                    <a:pt x="123545" y="194741"/>
                  </a:moveTo>
                  <a:lnTo>
                    <a:pt x="91401" y="194805"/>
                  </a:lnTo>
                </a:path>
                <a:path w="304800" h="823595" extrusionOk="0">
                  <a:moveTo>
                    <a:pt x="177711" y="194741"/>
                  </a:moveTo>
                  <a:lnTo>
                    <a:pt x="126352" y="194805"/>
                  </a:lnTo>
                </a:path>
                <a:path w="304800" h="823595" extrusionOk="0">
                  <a:moveTo>
                    <a:pt x="209664" y="194817"/>
                  </a:moveTo>
                  <a:lnTo>
                    <a:pt x="180289" y="194817"/>
                  </a:lnTo>
                </a:path>
                <a:path w="304800" h="823595" extrusionOk="0">
                  <a:moveTo>
                    <a:pt x="234010" y="192697"/>
                  </a:moveTo>
                  <a:lnTo>
                    <a:pt x="297256" y="192633"/>
                  </a:lnTo>
                  <a:lnTo>
                    <a:pt x="297256" y="194741"/>
                  </a:lnTo>
                  <a:lnTo>
                    <a:pt x="233553" y="194741"/>
                  </a:lnTo>
                </a:path>
                <a:path w="304800" h="823595" extrusionOk="0">
                  <a:moveTo>
                    <a:pt x="180848" y="233959"/>
                  </a:moveTo>
                  <a:lnTo>
                    <a:pt x="209473" y="233946"/>
                  </a:lnTo>
                </a:path>
                <a:path w="304800" h="823595" extrusionOk="0">
                  <a:moveTo>
                    <a:pt x="126365" y="233959"/>
                  </a:moveTo>
                  <a:lnTo>
                    <a:pt x="177647" y="233959"/>
                  </a:lnTo>
                </a:path>
                <a:path w="304800" h="823595" extrusionOk="0">
                  <a:moveTo>
                    <a:pt x="91744" y="233984"/>
                  </a:moveTo>
                  <a:lnTo>
                    <a:pt x="123456" y="233984"/>
                  </a:lnTo>
                </a:path>
                <a:path w="304800" h="823595" extrusionOk="0">
                  <a:moveTo>
                    <a:pt x="68008" y="236054"/>
                  </a:moveTo>
                  <a:lnTo>
                    <a:pt x="7035" y="236054"/>
                  </a:lnTo>
                  <a:lnTo>
                    <a:pt x="7112" y="234035"/>
                  </a:lnTo>
                  <a:lnTo>
                    <a:pt x="67792" y="234010"/>
                  </a:lnTo>
                </a:path>
                <a:path w="304800" h="823595" extrusionOk="0">
                  <a:moveTo>
                    <a:pt x="123685" y="236054"/>
                  </a:moveTo>
                  <a:lnTo>
                    <a:pt x="91401" y="236054"/>
                  </a:lnTo>
                </a:path>
                <a:path w="304800" h="823595" extrusionOk="0">
                  <a:moveTo>
                    <a:pt x="177749" y="236054"/>
                  </a:moveTo>
                  <a:lnTo>
                    <a:pt x="126352" y="236054"/>
                  </a:lnTo>
                </a:path>
                <a:path w="304800" h="823595" extrusionOk="0">
                  <a:moveTo>
                    <a:pt x="209613" y="236042"/>
                  </a:moveTo>
                  <a:lnTo>
                    <a:pt x="180289" y="236054"/>
                  </a:lnTo>
                </a:path>
                <a:path w="304800" h="823595" extrusionOk="0">
                  <a:moveTo>
                    <a:pt x="234010" y="233959"/>
                  </a:moveTo>
                  <a:lnTo>
                    <a:pt x="297370" y="233895"/>
                  </a:lnTo>
                  <a:lnTo>
                    <a:pt x="297256" y="236016"/>
                  </a:lnTo>
                  <a:lnTo>
                    <a:pt x="233641" y="236016"/>
                  </a:lnTo>
                </a:path>
                <a:path w="304800" h="823595" extrusionOk="0">
                  <a:moveTo>
                    <a:pt x="91744" y="275488"/>
                  </a:moveTo>
                  <a:lnTo>
                    <a:pt x="209854" y="275462"/>
                  </a:lnTo>
                </a:path>
                <a:path w="304800" h="823595" extrusionOk="0">
                  <a:moveTo>
                    <a:pt x="7099" y="275488"/>
                  </a:moveTo>
                  <a:lnTo>
                    <a:pt x="67805" y="275488"/>
                  </a:lnTo>
                </a:path>
                <a:path w="304800" h="823595" extrusionOk="0">
                  <a:moveTo>
                    <a:pt x="234010" y="275399"/>
                  </a:moveTo>
                  <a:lnTo>
                    <a:pt x="297256" y="275399"/>
                  </a:lnTo>
                </a:path>
                <a:path w="304800" h="823595" extrusionOk="0">
                  <a:moveTo>
                    <a:pt x="180594" y="274942"/>
                  </a:moveTo>
                  <a:lnTo>
                    <a:pt x="178104" y="274878"/>
                  </a:lnTo>
                  <a:lnTo>
                    <a:pt x="178041" y="5270"/>
                  </a:lnTo>
                  <a:lnTo>
                    <a:pt x="180467" y="5270"/>
                  </a:lnTo>
                  <a:lnTo>
                    <a:pt x="180594" y="274942"/>
                  </a:lnTo>
                  <a:close/>
                </a:path>
                <a:path w="304800" h="823595" extrusionOk="0">
                  <a:moveTo>
                    <a:pt x="81229" y="536854"/>
                  </a:moveTo>
                  <a:lnTo>
                    <a:pt x="28613" y="536905"/>
                  </a:lnTo>
                  <a:lnTo>
                    <a:pt x="28740" y="802182"/>
                  </a:lnTo>
                </a:path>
                <a:path w="304800" h="823595" extrusionOk="0">
                  <a:moveTo>
                    <a:pt x="202171" y="536790"/>
                  </a:moveTo>
                  <a:lnTo>
                    <a:pt x="99961" y="536892"/>
                  </a:lnTo>
                </a:path>
                <a:path w="304800" h="823595" extrusionOk="0">
                  <a:moveTo>
                    <a:pt x="276072" y="802055"/>
                  </a:moveTo>
                  <a:lnTo>
                    <a:pt x="275945" y="536790"/>
                  </a:lnTo>
                  <a:lnTo>
                    <a:pt x="220764" y="536790"/>
                  </a:lnTo>
                </a:path>
                <a:path w="304800" h="823595" extrusionOk="0">
                  <a:moveTo>
                    <a:pt x="22999" y="823125"/>
                  </a:moveTo>
                  <a:lnTo>
                    <a:pt x="22847" y="531494"/>
                  </a:lnTo>
                  <a:lnTo>
                    <a:pt x="281851" y="531406"/>
                  </a:lnTo>
                  <a:lnTo>
                    <a:pt x="281927" y="823061"/>
                  </a:lnTo>
                  <a:lnTo>
                    <a:pt x="22999" y="823125"/>
                  </a:lnTo>
                  <a:close/>
                </a:path>
                <a:path w="304800" h="823595" extrusionOk="0">
                  <a:moveTo>
                    <a:pt x="80530" y="802182"/>
                  </a:moveTo>
                  <a:lnTo>
                    <a:pt x="80467" y="536613"/>
                  </a:lnTo>
                </a:path>
                <a:path w="304800" h="823595" extrusionOk="0">
                  <a:moveTo>
                    <a:pt x="100749" y="536613"/>
                  </a:moveTo>
                  <a:lnTo>
                    <a:pt x="100876" y="802131"/>
                  </a:lnTo>
                </a:path>
                <a:path w="304800" h="823595" extrusionOk="0">
                  <a:moveTo>
                    <a:pt x="201422" y="802144"/>
                  </a:moveTo>
                  <a:lnTo>
                    <a:pt x="201422" y="536574"/>
                  </a:lnTo>
                </a:path>
                <a:path w="304800" h="823595" extrusionOk="0">
                  <a:moveTo>
                    <a:pt x="221716" y="536587"/>
                  </a:moveTo>
                  <a:lnTo>
                    <a:pt x="221780" y="802182"/>
                  </a:lnTo>
                </a:path>
                <a:path w="304800" h="823595" extrusionOk="0">
                  <a:moveTo>
                    <a:pt x="130225" y="801331"/>
                  </a:moveTo>
                  <a:lnTo>
                    <a:pt x="128193" y="801331"/>
                  </a:lnTo>
                  <a:lnTo>
                    <a:pt x="128066" y="536613"/>
                  </a:lnTo>
                  <a:lnTo>
                    <a:pt x="130035" y="536613"/>
                  </a:lnTo>
                  <a:lnTo>
                    <a:pt x="130225" y="801331"/>
                  </a:lnTo>
                  <a:close/>
                </a:path>
                <a:path w="304800" h="823595" extrusionOk="0">
                  <a:moveTo>
                    <a:pt x="176745" y="598589"/>
                  </a:moveTo>
                  <a:lnTo>
                    <a:pt x="201168" y="598525"/>
                  </a:lnTo>
                </a:path>
                <a:path w="304800" h="823595" extrusionOk="0">
                  <a:moveTo>
                    <a:pt x="130340" y="598525"/>
                  </a:moveTo>
                  <a:lnTo>
                    <a:pt x="174066" y="598525"/>
                  </a:lnTo>
                </a:path>
                <a:path w="304800" h="823595" extrusionOk="0">
                  <a:moveTo>
                    <a:pt x="100926" y="598652"/>
                  </a:moveTo>
                  <a:lnTo>
                    <a:pt x="127850" y="598589"/>
                  </a:lnTo>
                </a:path>
                <a:path w="304800" h="823595" extrusionOk="0">
                  <a:moveTo>
                    <a:pt x="80695" y="600621"/>
                  </a:moveTo>
                  <a:lnTo>
                    <a:pt x="28727" y="600646"/>
                  </a:lnTo>
                  <a:lnTo>
                    <a:pt x="28727" y="598652"/>
                  </a:lnTo>
                  <a:lnTo>
                    <a:pt x="80479" y="598652"/>
                  </a:lnTo>
                </a:path>
                <a:path w="304800" h="823595" extrusionOk="0">
                  <a:moveTo>
                    <a:pt x="128003" y="600582"/>
                  </a:moveTo>
                  <a:lnTo>
                    <a:pt x="100660" y="600633"/>
                  </a:lnTo>
                </a:path>
                <a:path w="304800" h="823595" extrusionOk="0">
                  <a:moveTo>
                    <a:pt x="174142" y="600557"/>
                  </a:moveTo>
                  <a:lnTo>
                    <a:pt x="130340" y="600659"/>
                  </a:lnTo>
                </a:path>
                <a:path w="304800" h="823595" extrusionOk="0">
                  <a:moveTo>
                    <a:pt x="201231" y="600557"/>
                  </a:moveTo>
                  <a:lnTo>
                    <a:pt x="176237" y="600557"/>
                  </a:lnTo>
                </a:path>
                <a:path w="304800" h="823595" extrusionOk="0">
                  <a:moveTo>
                    <a:pt x="221983" y="598525"/>
                  </a:moveTo>
                  <a:lnTo>
                    <a:pt x="275932" y="598525"/>
                  </a:lnTo>
                  <a:lnTo>
                    <a:pt x="275932" y="600570"/>
                  </a:lnTo>
                  <a:lnTo>
                    <a:pt x="221653" y="600570"/>
                  </a:lnTo>
                </a:path>
                <a:path w="304800" h="823595" extrusionOk="0">
                  <a:moveTo>
                    <a:pt x="176745" y="639190"/>
                  </a:moveTo>
                  <a:lnTo>
                    <a:pt x="201168" y="639165"/>
                  </a:lnTo>
                </a:path>
                <a:path w="304800" h="823595" extrusionOk="0">
                  <a:moveTo>
                    <a:pt x="130340" y="639190"/>
                  </a:moveTo>
                  <a:lnTo>
                    <a:pt x="174066" y="639190"/>
                  </a:lnTo>
                </a:path>
                <a:path w="304800" h="823595" extrusionOk="0">
                  <a:moveTo>
                    <a:pt x="100876" y="639216"/>
                  </a:moveTo>
                  <a:lnTo>
                    <a:pt x="127863" y="639203"/>
                  </a:lnTo>
                </a:path>
                <a:path w="304800" h="823595" extrusionOk="0">
                  <a:moveTo>
                    <a:pt x="80530" y="641273"/>
                  </a:moveTo>
                  <a:lnTo>
                    <a:pt x="28740" y="641286"/>
                  </a:lnTo>
                  <a:lnTo>
                    <a:pt x="28740" y="639254"/>
                  </a:lnTo>
                  <a:lnTo>
                    <a:pt x="80441" y="639254"/>
                  </a:lnTo>
                </a:path>
                <a:path w="304800" h="823595" extrusionOk="0">
                  <a:moveTo>
                    <a:pt x="128003" y="641222"/>
                  </a:moveTo>
                  <a:lnTo>
                    <a:pt x="100596" y="641273"/>
                  </a:lnTo>
                </a:path>
                <a:path w="304800" h="823595" extrusionOk="0">
                  <a:moveTo>
                    <a:pt x="174142" y="641222"/>
                  </a:moveTo>
                  <a:lnTo>
                    <a:pt x="130340" y="641222"/>
                  </a:lnTo>
                </a:path>
                <a:path w="304800" h="823595" extrusionOk="0">
                  <a:moveTo>
                    <a:pt x="201168" y="641222"/>
                  </a:moveTo>
                  <a:lnTo>
                    <a:pt x="176225" y="641222"/>
                  </a:lnTo>
                </a:path>
                <a:path w="304800" h="823595" extrusionOk="0">
                  <a:moveTo>
                    <a:pt x="221983" y="639190"/>
                  </a:moveTo>
                  <a:lnTo>
                    <a:pt x="275932" y="639102"/>
                  </a:lnTo>
                  <a:lnTo>
                    <a:pt x="275932" y="641235"/>
                  </a:lnTo>
                  <a:lnTo>
                    <a:pt x="221653" y="641184"/>
                  </a:lnTo>
                </a:path>
                <a:path w="304800" h="823595" extrusionOk="0">
                  <a:moveTo>
                    <a:pt x="176771" y="679564"/>
                  </a:moveTo>
                  <a:lnTo>
                    <a:pt x="201180" y="679564"/>
                  </a:lnTo>
                </a:path>
                <a:path w="304800" h="823595" extrusionOk="0">
                  <a:moveTo>
                    <a:pt x="130403" y="679627"/>
                  </a:moveTo>
                  <a:lnTo>
                    <a:pt x="174066" y="679564"/>
                  </a:lnTo>
                </a:path>
                <a:path w="304800" h="823595" extrusionOk="0">
                  <a:moveTo>
                    <a:pt x="100926" y="679564"/>
                  </a:moveTo>
                  <a:lnTo>
                    <a:pt x="127850" y="679564"/>
                  </a:lnTo>
                </a:path>
                <a:path w="304800" h="823595" extrusionOk="0">
                  <a:moveTo>
                    <a:pt x="80695" y="681596"/>
                  </a:moveTo>
                  <a:lnTo>
                    <a:pt x="28727" y="681685"/>
                  </a:lnTo>
                  <a:lnTo>
                    <a:pt x="28867" y="679653"/>
                  </a:lnTo>
                  <a:lnTo>
                    <a:pt x="80454" y="679615"/>
                  </a:lnTo>
                </a:path>
                <a:path w="304800" h="823595" extrusionOk="0">
                  <a:moveTo>
                    <a:pt x="128092" y="681596"/>
                  </a:moveTo>
                  <a:lnTo>
                    <a:pt x="100711" y="681608"/>
                  </a:lnTo>
                </a:path>
                <a:path w="304800" h="823595" extrusionOk="0">
                  <a:moveTo>
                    <a:pt x="174142" y="681596"/>
                  </a:moveTo>
                  <a:lnTo>
                    <a:pt x="130390" y="681608"/>
                  </a:lnTo>
                </a:path>
                <a:path w="304800" h="823595" extrusionOk="0">
                  <a:moveTo>
                    <a:pt x="201295" y="681570"/>
                  </a:moveTo>
                  <a:lnTo>
                    <a:pt x="176314" y="681596"/>
                  </a:lnTo>
                </a:path>
                <a:path w="304800" h="823595" extrusionOk="0">
                  <a:moveTo>
                    <a:pt x="221983" y="679564"/>
                  </a:moveTo>
                  <a:lnTo>
                    <a:pt x="275932" y="679564"/>
                  </a:lnTo>
                  <a:lnTo>
                    <a:pt x="275932" y="681570"/>
                  </a:lnTo>
                  <a:lnTo>
                    <a:pt x="221716" y="681570"/>
                  </a:lnTo>
                </a:path>
                <a:path w="304800" h="823595" extrusionOk="0">
                  <a:moveTo>
                    <a:pt x="176834" y="720204"/>
                  </a:moveTo>
                  <a:lnTo>
                    <a:pt x="201180" y="720204"/>
                  </a:lnTo>
                </a:path>
                <a:path w="304800" h="823595" extrusionOk="0">
                  <a:moveTo>
                    <a:pt x="130340" y="720255"/>
                  </a:moveTo>
                  <a:lnTo>
                    <a:pt x="174066" y="720153"/>
                  </a:lnTo>
                </a:path>
                <a:path w="304800" h="823595" extrusionOk="0">
                  <a:moveTo>
                    <a:pt x="100926" y="720204"/>
                  </a:moveTo>
                  <a:lnTo>
                    <a:pt x="127914" y="720204"/>
                  </a:lnTo>
                </a:path>
                <a:path w="304800" h="823595" extrusionOk="0">
                  <a:moveTo>
                    <a:pt x="80695" y="722223"/>
                  </a:moveTo>
                  <a:lnTo>
                    <a:pt x="28727" y="722287"/>
                  </a:lnTo>
                  <a:lnTo>
                    <a:pt x="28727" y="720280"/>
                  </a:lnTo>
                  <a:lnTo>
                    <a:pt x="80479" y="720242"/>
                  </a:lnTo>
                </a:path>
                <a:path w="304800" h="823595" extrusionOk="0">
                  <a:moveTo>
                    <a:pt x="128092" y="722274"/>
                  </a:moveTo>
                  <a:lnTo>
                    <a:pt x="100672" y="722210"/>
                  </a:lnTo>
                </a:path>
                <a:path w="304800" h="823595" extrusionOk="0">
                  <a:moveTo>
                    <a:pt x="174142" y="722223"/>
                  </a:moveTo>
                  <a:lnTo>
                    <a:pt x="130340" y="722223"/>
                  </a:lnTo>
                </a:path>
                <a:path w="304800" h="823595" extrusionOk="0">
                  <a:moveTo>
                    <a:pt x="201295" y="722223"/>
                  </a:moveTo>
                  <a:lnTo>
                    <a:pt x="176237" y="722172"/>
                  </a:lnTo>
                </a:path>
                <a:path w="304800" h="823595" extrusionOk="0">
                  <a:moveTo>
                    <a:pt x="221983" y="720204"/>
                  </a:moveTo>
                  <a:lnTo>
                    <a:pt x="275996" y="720204"/>
                  </a:lnTo>
                  <a:lnTo>
                    <a:pt x="275932" y="722147"/>
                  </a:lnTo>
                  <a:lnTo>
                    <a:pt x="221716" y="722185"/>
                  </a:lnTo>
                </a:path>
                <a:path w="304800" h="823595" extrusionOk="0">
                  <a:moveTo>
                    <a:pt x="176834" y="760615"/>
                  </a:moveTo>
                  <a:lnTo>
                    <a:pt x="201180" y="760552"/>
                  </a:lnTo>
                </a:path>
                <a:path w="304800" h="823595" extrusionOk="0">
                  <a:moveTo>
                    <a:pt x="130403" y="760615"/>
                  </a:moveTo>
                  <a:lnTo>
                    <a:pt x="174066" y="760526"/>
                  </a:lnTo>
                </a:path>
                <a:path w="304800" h="823595" extrusionOk="0">
                  <a:moveTo>
                    <a:pt x="100926" y="760615"/>
                  </a:moveTo>
                  <a:lnTo>
                    <a:pt x="127914" y="760615"/>
                  </a:lnTo>
                </a:path>
                <a:path w="304800" h="823595" extrusionOk="0">
                  <a:moveTo>
                    <a:pt x="80721" y="762673"/>
                  </a:moveTo>
                  <a:lnTo>
                    <a:pt x="28727" y="762673"/>
                  </a:lnTo>
                  <a:lnTo>
                    <a:pt x="28854" y="760653"/>
                  </a:lnTo>
                  <a:lnTo>
                    <a:pt x="80479" y="760653"/>
                  </a:lnTo>
                </a:path>
                <a:path w="304800" h="823595" extrusionOk="0">
                  <a:moveTo>
                    <a:pt x="128092" y="762609"/>
                  </a:moveTo>
                  <a:lnTo>
                    <a:pt x="100711" y="762673"/>
                  </a:lnTo>
                </a:path>
                <a:path w="304800" h="823595" extrusionOk="0">
                  <a:moveTo>
                    <a:pt x="174142" y="762609"/>
                  </a:moveTo>
                  <a:lnTo>
                    <a:pt x="130390" y="762609"/>
                  </a:lnTo>
                </a:path>
                <a:path w="304800" h="823595" extrusionOk="0">
                  <a:moveTo>
                    <a:pt x="201295" y="762609"/>
                  </a:moveTo>
                  <a:lnTo>
                    <a:pt x="176314" y="762609"/>
                  </a:lnTo>
                </a:path>
                <a:path w="304800" h="823595" extrusionOk="0">
                  <a:moveTo>
                    <a:pt x="222046" y="760552"/>
                  </a:moveTo>
                  <a:lnTo>
                    <a:pt x="275996" y="760539"/>
                  </a:lnTo>
                  <a:lnTo>
                    <a:pt x="275996" y="762571"/>
                  </a:lnTo>
                  <a:lnTo>
                    <a:pt x="221780" y="762609"/>
                  </a:lnTo>
                </a:path>
                <a:path w="304800" h="823595" extrusionOk="0">
                  <a:moveTo>
                    <a:pt x="101053" y="801331"/>
                  </a:moveTo>
                  <a:lnTo>
                    <a:pt x="201422" y="801204"/>
                  </a:lnTo>
                </a:path>
                <a:path w="304800" h="823595" extrusionOk="0">
                  <a:moveTo>
                    <a:pt x="28867" y="801331"/>
                  </a:moveTo>
                  <a:lnTo>
                    <a:pt x="80479" y="801331"/>
                  </a:lnTo>
                </a:path>
                <a:path w="304800" h="823595" extrusionOk="0">
                  <a:moveTo>
                    <a:pt x="222046" y="801192"/>
                  </a:moveTo>
                  <a:lnTo>
                    <a:pt x="276352" y="801954"/>
                  </a:lnTo>
                </a:path>
                <a:path w="304800" h="823595" extrusionOk="0">
                  <a:moveTo>
                    <a:pt x="176504" y="800734"/>
                  </a:moveTo>
                  <a:lnTo>
                    <a:pt x="174472" y="800734"/>
                  </a:lnTo>
                  <a:lnTo>
                    <a:pt x="174383" y="536587"/>
                  </a:lnTo>
                  <a:lnTo>
                    <a:pt x="176504" y="536613"/>
                  </a:lnTo>
                  <a:lnTo>
                    <a:pt x="176504" y="80073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6" name="Google Shape;156;p1"/>
            <p:cNvSpPr/>
            <p:nvPr/>
          </p:nvSpPr>
          <p:spPr>
            <a:xfrm>
              <a:off x="6993413" y="7261299"/>
              <a:ext cx="356235" cy="1124585"/>
            </a:xfrm>
            <a:custGeom>
              <a:avLst/>
              <a:gdLst/>
              <a:ahLst/>
              <a:cxnLst/>
              <a:rect l="l" t="t" r="r" b="b"/>
              <a:pathLst>
                <a:path w="356234" h="1124584" extrusionOk="0">
                  <a:moveTo>
                    <a:pt x="205320" y="1124242"/>
                  </a:moveTo>
                  <a:lnTo>
                    <a:pt x="355955" y="1124153"/>
                  </a:lnTo>
                  <a:lnTo>
                    <a:pt x="355561" y="185153"/>
                  </a:lnTo>
                  <a:lnTo>
                    <a:pt x="349194" y="135913"/>
                  </a:lnTo>
                  <a:lnTo>
                    <a:pt x="331260" y="91670"/>
                  </a:lnTo>
                  <a:lnTo>
                    <a:pt x="303452" y="54190"/>
                  </a:lnTo>
                  <a:lnTo>
                    <a:pt x="267464" y="25241"/>
                  </a:lnTo>
                  <a:lnTo>
                    <a:pt x="224990" y="6588"/>
                  </a:lnTo>
                  <a:lnTo>
                    <a:pt x="177723" y="0"/>
                  </a:lnTo>
                  <a:lnTo>
                    <a:pt x="130458" y="6621"/>
                  </a:lnTo>
                  <a:lnTo>
                    <a:pt x="87990" y="25304"/>
                  </a:lnTo>
                  <a:lnTo>
                    <a:pt x="52014" y="54281"/>
                  </a:lnTo>
                  <a:lnTo>
                    <a:pt x="24226" y="91780"/>
                  </a:lnTo>
                  <a:lnTo>
                    <a:pt x="6323" y="136032"/>
                  </a:lnTo>
                  <a:lnTo>
                    <a:pt x="0" y="185267"/>
                  </a:lnTo>
                  <a:lnTo>
                    <a:pt x="406" y="1124242"/>
                  </a:lnTo>
                  <a:lnTo>
                    <a:pt x="173494" y="1124178"/>
                  </a:lnTo>
                </a:path>
                <a:path w="356234" h="1124584" extrusionOk="0">
                  <a:moveTo>
                    <a:pt x="328955" y="510311"/>
                  </a:moveTo>
                  <a:lnTo>
                    <a:pt x="328803" y="185178"/>
                  </a:lnTo>
                  <a:lnTo>
                    <a:pt x="321075" y="137565"/>
                  </a:lnTo>
                  <a:lnTo>
                    <a:pt x="299621" y="96239"/>
                  </a:lnTo>
                  <a:lnTo>
                    <a:pt x="266922" y="63667"/>
                  </a:lnTo>
                  <a:lnTo>
                    <a:pt x="225459" y="42318"/>
                  </a:lnTo>
                  <a:lnTo>
                    <a:pt x="177711" y="34658"/>
                  </a:lnTo>
                  <a:lnTo>
                    <a:pt x="129987" y="42360"/>
                  </a:lnTo>
                  <a:lnTo>
                    <a:pt x="88541" y="63754"/>
                  </a:lnTo>
                  <a:lnTo>
                    <a:pt x="55861" y="96362"/>
                  </a:lnTo>
                  <a:lnTo>
                    <a:pt x="34438" y="137705"/>
                  </a:lnTo>
                  <a:lnTo>
                    <a:pt x="26758" y="185305"/>
                  </a:lnTo>
                  <a:lnTo>
                    <a:pt x="26873" y="510438"/>
                  </a:lnTo>
                  <a:lnTo>
                    <a:pt x="328955" y="510311"/>
                  </a:lnTo>
                  <a:close/>
                </a:path>
                <a:path w="356234" h="1124584" extrusionOk="0">
                  <a:moveTo>
                    <a:pt x="322440" y="502513"/>
                  </a:moveTo>
                  <a:lnTo>
                    <a:pt x="322249" y="188645"/>
                  </a:lnTo>
                  <a:lnTo>
                    <a:pt x="314884" y="143094"/>
                  </a:lnTo>
                  <a:lnTo>
                    <a:pt x="294371" y="103544"/>
                  </a:lnTo>
                  <a:lnTo>
                    <a:pt x="263089" y="72363"/>
                  </a:lnTo>
                  <a:lnTo>
                    <a:pt x="223414" y="51918"/>
                  </a:lnTo>
                  <a:lnTo>
                    <a:pt x="177723" y="44576"/>
                  </a:lnTo>
                  <a:lnTo>
                    <a:pt x="132033" y="51980"/>
                  </a:lnTo>
                  <a:lnTo>
                    <a:pt x="92373" y="72474"/>
                  </a:lnTo>
                  <a:lnTo>
                    <a:pt x="61115" y="103690"/>
                  </a:lnTo>
                  <a:lnTo>
                    <a:pt x="40633" y="143258"/>
                  </a:lnTo>
                  <a:lnTo>
                    <a:pt x="33299" y="188810"/>
                  </a:lnTo>
                  <a:lnTo>
                    <a:pt x="33426" y="502704"/>
                  </a:lnTo>
                  <a:lnTo>
                    <a:pt x="322440" y="502513"/>
                  </a:lnTo>
                  <a:close/>
                </a:path>
                <a:path w="356234" h="1124584" extrusionOk="0">
                  <a:moveTo>
                    <a:pt x="102387" y="66420"/>
                  </a:moveTo>
                  <a:lnTo>
                    <a:pt x="102552" y="502450"/>
                  </a:lnTo>
                  <a:lnTo>
                    <a:pt x="81229" y="502513"/>
                  </a:lnTo>
                  <a:lnTo>
                    <a:pt x="81013" y="82626"/>
                  </a:lnTo>
                </a:path>
                <a:path w="356234" h="1124584" extrusionOk="0">
                  <a:moveTo>
                    <a:pt x="253542" y="66293"/>
                  </a:moveTo>
                  <a:lnTo>
                    <a:pt x="253809" y="502424"/>
                  </a:lnTo>
                  <a:lnTo>
                    <a:pt x="275069" y="502386"/>
                  </a:lnTo>
                  <a:lnTo>
                    <a:pt x="274916" y="82511"/>
                  </a:lnTo>
                </a:path>
                <a:path w="356234" h="1124584" extrusionOk="0">
                  <a:moveTo>
                    <a:pt x="81127" y="235496"/>
                  </a:moveTo>
                  <a:lnTo>
                    <a:pt x="33985" y="235521"/>
                  </a:lnTo>
                </a:path>
                <a:path w="356234" h="1124584" extrusionOk="0">
                  <a:moveTo>
                    <a:pt x="253263" y="235407"/>
                  </a:moveTo>
                  <a:lnTo>
                    <a:pt x="102425" y="235496"/>
                  </a:lnTo>
                </a:path>
                <a:path w="356234" h="1124584" extrusionOk="0">
                  <a:moveTo>
                    <a:pt x="322021" y="235407"/>
                  </a:moveTo>
                  <a:lnTo>
                    <a:pt x="275247" y="235407"/>
                  </a:lnTo>
                </a:path>
                <a:path w="356234" h="1124584" extrusionOk="0">
                  <a:moveTo>
                    <a:pt x="275247" y="176415"/>
                  </a:moveTo>
                  <a:lnTo>
                    <a:pt x="321716" y="176415"/>
                  </a:lnTo>
                </a:path>
                <a:path w="356234" h="1124584" extrusionOk="0">
                  <a:moveTo>
                    <a:pt x="102387" y="176479"/>
                  </a:moveTo>
                  <a:lnTo>
                    <a:pt x="253695" y="176415"/>
                  </a:lnTo>
                </a:path>
                <a:path w="356234" h="1124584" extrusionOk="0">
                  <a:moveTo>
                    <a:pt x="33985" y="176542"/>
                  </a:moveTo>
                  <a:lnTo>
                    <a:pt x="80911" y="176542"/>
                  </a:lnTo>
                </a:path>
                <a:path w="356234" h="1124584" extrusionOk="0">
                  <a:moveTo>
                    <a:pt x="81127" y="129920"/>
                  </a:moveTo>
                  <a:lnTo>
                    <a:pt x="46088" y="129984"/>
                  </a:lnTo>
                  <a:lnTo>
                    <a:pt x="47053" y="125933"/>
                  </a:lnTo>
                  <a:lnTo>
                    <a:pt x="80937" y="125933"/>
                  </a:lnTo>
                </a:path>
                <a:path w="356234" h="1124584" extrusionOk="0">
                  <a:moveTo>
                    <a:pt x="253542" y="129870"/>
                  </a:moveTo>
                  <a:lnTo>
                    <a:pt x="102425" y="129933"/>
                  </a:lnTo>
                </a:path>
                <a:path w="356234" h="1124584" extrusionOk="0">
                  <a:moveTo>
                    <a:pt x="274828" y="125869"/>
                  </a:moveTo>
                  <a:lnTo>
                    <a:pt x="308343" y="125856"/>
                  </a:lnTo>
                  <a:lnTo>
                    <a:pt x="309918" y="129870"/>
                  </a:lnTo>
                  <a:lnTo>
                    <a:pt x="275336" y="129870"/>
                  </a:lnTo>
                </a:path>
                <a:path w="356234" h="1124584" extrusionOk="0">
                  <a:moveTo>
                    <a:pt x="102603" y="125869"/>
                  </a:moveTo>
                  <a:lnTo>
                    <a:pt x="253669" y="125869"/>
                  </a:lnTo>
                </a:path>
                <a:path w="356234" h="1124584" extrusionOk="0">
                  <a:moveTo>
                    <a:pt x="144551" y="176656"/>
                  </a:moveTo>
                  <a:lnTo>
                    <a:pt x="144487" y="49656"/>
                  </a:lnTo>
                </a:path>
                <a:path w="356234" h="1124584" extrusionOk="0">
                  <a:moveTo>
                    <a:pt x="144640" y="502792"/>
                  </a:moveTo>
                  <a:lnTo>
                    <a:pt x="144538" y="235331"/>
                  </a:lnTo>
                </a:path>
                <a:path w="356234" h="1124584" extrusionOk="0">
                  <a:moveTo>
                    <a:pt x="148551" y="235203"/>
                  </a:moveTo>
                  <a:lnTo>
                    <a:pt x="148615" y="502818"/>
                  </a:lnTo>
                </a:path>
                <a:path w="356234" h="1124584" extrusionOk="0">
                  <a:moveTo>
                    <a:pt x="148424" y="48171"/>
                  </a:moveTo>
                  <a:lnTo>
                    <a:pt x="148488" y="176263"/>
                  </a:lnTo>
                </a:path>
                <a:path w="356234" h="1124584" extrusionOk="0">
                  <a:moveTo>
                    <a:pt x="212293" y="175869"/>
                  </a:moveTo>
                  <a:lnTo>
                    <a:pt x="212166" y="49644"/>
                  </a:lnTo>
                </a:path>
                <a:path w="356234" h="1124584" extrusionOk="0">
                  <a:moveTo>
                    <a:pt x="212407" y="502729"/>
                  </a:moveTo>
                  <a:lnTo>
                    <a:pt x="212318" y="235394"/>
                  </a:lnTo>
                </a:path>
                <a:path w="356234" h="1124584" extrusionOk="0">
                  <a:moveTo>
                    <a:pt x="208292" y="235178"/>
                  </a:moveTo>
                  <a:lnTo>
                    <a:pt x="208419" y="502792"/>
                  </a:lnTo>
                </a:path>
                <a:path w="356234" h="1124584" extrusionOk="0">
                  <a:moveTo>
                    <a:pt x="208254" y="48171"/>
                  </a:moveTo>
                  <a:lnTo>
                    <a:pt x="208292" y="176225"/>
                  </a:lnTo>
                </a:path>
                <a:path w="356234" h="1124584" extrusionOk="0">
                  <a:moveTo>
                    <a:pt x="81165" y="283413"/>
                  </a:moveTo>
                  <a:lnTo>
                    <a:pt x="33515" y="283413"/>
                  </a:lnTo>
                  <a:lnTo>
                    <a:pt x="33248" y="279463"/>
                  </a:lnTo>
                  <a:lnTo>
                    <a:pt x="81000" y="279438"/>
                  </a:lnTo>
                </a:path>
                <a:path w="356234" h="1124584" extrusionOk="0">
                  <a:moveTo>
                    <a:pt x="253568" y="283349"/>
                  </a:moveTo>
                  <a:lnTo>
                    <a:pt x="102514" y="283400"/>
                  </a:lnTo>
                </a:path>
                <a:path w="356234" h="1124584" extrusionOk="0">
                  <a:moveTo>
                    <a:pt x="275005" y="279400"/>
                  </a:moveTo>
                  <a:lnTo>
                    <a:pt x="322135" y="279336"/>
                  </a:lnTo>
                  <a:lnTo>
                    <a:pt x="322033" y="283324"/>
                  </a:lnTo>
                  <a:lnTo>
                    <a:pt x="275463" y="283349"/>
                  </a:lnTo>
                </a:path>
                <a:path w="356234" h="1124584" extrusionOk="0">
                  <a:moveTo>
                    <a:pt x="102641" y="279463"/>
                  </a:moveTo>
                  <a:lnTo>
                    <a:pt x="253695" y="279400"/>
                  </a:lnTo>
                </a:path>
                <a:path w="356234" h="1124584" extrusionOk="0">
                  <a:moveTo>
                    <a:pt x="81165" y="327240"/>
                  </a:moveTo>
                  <a:lnTo>
                    <a:pt x="33616" y="327304"/>
                  </a:lnTo>
                  <a:lnTo>
                    <a:pt x="33248" y="323341"/>
                  </a:lnTo>
                  <a:lnTo>
                    <a:pt x="81127" y="323329"/>
                  </a:lnTo>
                </a:path>
                <a:path w="356234" h="1124584" extrusionOk="0">
                  <a:moveTo>
                    <a:pt x="253657" y="327215"/>
                  </a:moveTo>
                  <a:lnTo>
                    <a:pt x="102514" y="327240"/>
                  </a:lnTo>
                </a:path>
                <a:path w="356234" h="1124584" extrusionOk="0">
                  <a:moveTo>
                    <a:pt x="275005" y="323253"/>
                  </a:moveTo>
                  <a:lnTo>
                    <a:pt x="322135" y="323253"/>
                  </a:lnTo>
                  <a:lnTo>
                    <a:pt x="322033" y="327139"/>
                  </a:lnTo>
                  <a:lnTo>
                    <a:pt x="275463" y="327164"/>
                  </a:lnTo>
                </a:path>
                <a:path w="356234" h="1124584" extrusionOk="0">
                  <a:moveTo>
                    <a:pt x="102641" y="323316"/>
                  </a:moveTo>
                  <a:lnTo>
                    <a:pt x="253657" y="323253"/>
                  </a:lnTo>
                </a:path>
                <a:path w="356234" h="1124584" extrusionOk="0">
                  <a:moveTo>
                    <a:pt x="81229" y="373278"/>
                  </a:moveTo>
                  <a:lnTo>
                    <a:pt x="33515" y="373316"/>
                  </a:lnTo>
                  <a:lnTo>
                    <a:pt x="33248" y="369379"/>
                  </a:lnTo>
                  <a:lnTo>
                    <a:pt x="81127" y="369404"/>
                  </a:lnTo>
                </a:path>
                <a:path w="356234" h="1124584" extrusionOk="0">
                  <a:moveTo>
                    <a:pt x="253657" y="373252"/>
                  </a:moveTo>
                  <a:lnTo>
                    <a:pt x="102539" y="373316"/>
                  </a:lnTo>
                </a:path>
                <a:path w="356234" h="1124584" extrusionOk="0">
                  <a:moveTo>
                    <a:pt x="275005" y="369328"/>
                  </a:moveTo>
                  <a:lnTo>
                    <a:pt x="322135" y="369290"/>
                  </a:lnTo>
                  <a:lnTo>
                    <a:pt x="322033" y="373202"/>
                  </a:lnTo>
                  <a:lnTo>
                    <a:pt x="275374" y="373202"/>
                  </a:lnTo>
                </a:path>
                <a:path w="356234" h="1124584" extrusionOk="0">
                  <a:moveTo>
                    <a:pt x="102692" y="369404"/>
                  </a:moveTo>
                  <a:lnTo>
                    <a:pt x="253784" y="369316"/>
                  </a:lnTo>
                </a:path>
                <a:path w="356234" h="1124584" extrusionOk="0">
                  <a:moveTo>
                    <a:pt x="81254" y="412851"/>
                  </a:moveTo>
                  <a:lnTo>
                    <a:pt x="33515" y="412826"/>
                  </a:lnTo>
                  <a:lnTo>
                    <a:pt x="33413" y="408851"/>
                  </a:lnTo>
                  <a:lnTo>
                    <a:pt x="81127" y="408851"/>
                  </a:lnTo>
                </a:path>
                <a:path w="356234" h="1124584" extrusionOk="0">
                  <a:moveTo>
                    <a:pt x="253657" y="412737"/>
                  </a:moveTo>
                  <a:lnTo>
                    <a:pt x="102603" y="412800"/>
                  </a:lnTo>
                </a:path>
                <a:path w="356234" h="1124584" extrusionOk="0">
                  <a:moveTo>
                    <a:pt x="275005" y="408724"/>
                  </a:moveTo>
                  <a:lnTo>
                    <a:pt x="322135" y="408724"/>
                  </a:lnTo>
                  <a:lnTo>
                    <a:pt x="322135" y="412737"/>
                  </a:lnTo>
                  <a:lnTo>
                    <a:pt x="275463" y="412737"/>
                  </a:lnTo>
                </a:path>
                <a:path w="356234" h="1124584" extrusionOk="0">
                  <a:moveTo>
                    <a:pt x="102692" y="408813"/>
                  </a:moveTo>
                  <a:lnTo>
                    <a:pt x="253784" y="408724"/>
                  </a:lnTo>
                </a:path>
                <a:path w="356234" h="1124584" extrusionOk="0">
                  <a:moveTo>
                    <a:pt x="81229" y="455142"/>
                  </a:moveTo>
                  <a:lnTo>
                    <a:pt x="33642" y="455244"/>
                  </a:lnTo>
                  <a:lnTo>
                    <a:pt x="33388" y="451230"/>
                  </a:lnTo>
                  <a:lnTo>
                    <a:pt x="81127" y="451230"/>
                  </a:lnTo>
                </a:path>
                <a:path w="356234" h="1124584" extrusionOk="0">
                  <a:moveTo>
                    <a:pt x="253657" y="455117"/>
                  </a:moveTo>
                  <a:lnTo>
                    <a:pt x="102603" y="455180"/>
                  </a:lnTo>
                </a:path>
                <a:path w="356234" h="1124584" extrusionOk="0">
                  <a:moveTo>
                    <a:pt x="275005" y="451103"/>
                  </a:moveTo>
                  <a:lnTo>
                    <a:pt x="322262" y="451167"/>
                  </a:lnTo>
                  <a:lnTo>
                    <a:pt x="322135" y="455053"/>
                  </a:lnTo>
                  <a:lnTo>
                    <a:pt x="275463" y="455053"/>
                  </a:lnTo>
                </a:path>
                <a:path w="356234" h="1124584" extrusionOk="0">
                  <a:moveTo>
                    <a:pt x="102692" y="451167"/>
                  </a:moveTo>
                  <a:lnTo>
                    <a:pt x="253809" y="451103"/>
                  </a:lnTo>
                </a:path>
                <a:path w="356234" h="1124584" extrusionOk="0">
                  <a:moveTo>
                    <a:pt x="81127" y="93243"/>
                  </a:moveTo>
                  <a:lnTo>
                    <a:pt x="70256" y="93192"/>
                  </a:lnTo>
                  <a:lnTo>
                    <a:pt x="72923" y="89192"/>
                  </a:lnTo>
                  <a:lnTo>
                    <a:pt x="80924" y="89192"/>
                  </a:lnTo>
                </a:path>
                <a:path w="356234" h="1124584" extrusionOk="0">
                  <a:moveTo>
                    <a:pt x="253542" y="93090"/>
                  </a:moveTo>
                  <a:lnTo>
                    <a:pt x="102425" y="93154"/>
                  </a:lnTo>
                </a:path>
                <a:path w="356234" h="1124584" extrusionOk="0">
                  <a:moveTo>
                    <a:pt x="274916" y="89115"/>
                  </a:moveTo>
                  <a:lnTo>
                    <a:pt x="282384" y="89115"/>
                  </a:lnTo>
                  <a:lnTo>
                    <a:pt x="286042" y="93090"/>
                  </a:lnTo>
                  <a:lnTo>
                    <a:pt x="275348" y="93116"/>
                  </a:lnTo>
                </a:path>
                <a:path w="356234" h="1124584" extrusionOk="0">
                  <a:moveTo>
                    <a:pt x="102603" y="89230"/>
                  </a:moveTo>
                  <a:lnTo>
                    <a:pt x="253669" y="89166"/>
                  </a:lnTo>
                </a:path>
                <a:path w="356234" h="1124584" extrusionOk="0">
                  <a:moveTo>
                    <a:pt x="255993" y="592543"/>
                  </a:moveTo>
                  <a:lnTo>
                    <a:pt x="100812" y="592607"/>
                  </a:lnTo>
                  <a:lnTo>
                    <a:pt x="100914" y="528675"/>
                  </a:lnTo>
                  <a:lnTo>
                    <a:pt x="255905" y="528650"/>
                  </a:lnTo>
                  <a:lnTo>
                    <a:pt x="255993" y="592543"/>
                  </a:lnTo>
                  <a:close/>
                </a:path>
                <a:path w="356234" h="1124584" extrusionOk="0">
                  <a:moveTo>
                    <a:pt x="245503" y="579107"/>
                  </a:moveTo>
                  <a:lnTo>
                    <a:pt x="111366" y="579234"/>
                  </a:lnTo>
                  <a:lnTo>
                    <a:pt x="111239" y="542124"/>
                  </a:lnTo>
                  <a:lnTo>
                    <a:pt x="245503" y="542061"/>
                  </a:lnTo>
                  <a:lnTo>
                    <a:pt x="245503" y="579107"/>
                  </a:lnTo>
                  <a:close/>
                </a:path>
                <a:path w="356234" h="1124584" extrusionOk="0">
                  <a:moveTo>
                    <a:pt x="72428" y="592607"/>
                  </a:moveTo>
                  <a:lnTo>
                    <a:pt x="26873" y="592620"/>
                  </a:lnTo>
                  <a:lnTo>
                    <a:pt x="26873" y="528701"/>
                  </a:lnTo>
                  <a:lnTo>
                    <a:pt x="72428" y="528675"/>
                  </a:lnTo>
                  <a:lnTo>
                    <a:pt x="72428" y="592607"/>
                  </a:lnTo>
                  <a:close/>
                </a:path>
                <a:path w="356234" h="1124584" extrusionOk="0">
                  <a:moveTo>
                    <a:pt x="62242" y="578230"/>
                  </a:moveTo>
                  <a:lnTo>
                    <a:pt x="37185" y="578230"/>
                  </a:lnTo>
                  <a:lnTo>
                    <a:pt x="37160" y="543140"/>
                  </a:lnTo>
                  <a:lnTo>
                    <a:pt x="62141" y="543140"/>
                  </a:lnTo>
                  <a:lnTo>
                    <a:pt x="62242" y="578230"/>
                  </a:lnTo>
                  <a:close/>
                </a:path>
                <a:path w="356234" h="1124584" extrusionOk="0">
                  <a:moveTo>
                    <a:pt x="318528" y="578129"/>
                  </a:moveTo>
                  <a:lnTo>
                    <a:pt x="293624" y="578129"/>
                  </a:lnTo>
                  <a:lnTo>
                    <a:pt x="293624" y="543026"/>
                  </a:lnTo>
                  <a:lnTo>
                    <a:pt x="318592" y="543026"/>
                  </a:lnTo>
                  <a:lnTo>
                    <a:pt x="318528" y="578129"/>
                  </a:lnTo>
                  <a:close/>
                </a:path>
                <a:path w="356234" h="1124584" extrusionOk="0">
                  <a:moveTo>
                    <a:pt x="328955" y="592518"/>
                  </a:moveTo>
                  <a:lnTo>
                    <a:pt x="283438" y="592518"/>
                  </a:lnTo>
                  <a:lnTo>
                    <a:pt x="283438" y="528650"/>
                  </a:lnTo>
                  <a:lnTo>
                    <a:pt x="328904" y="528586"/>
                  </a:lnTo>
                  <a:lnTo>
                    <a:pt x="328955" y="592518"/>
                  </a:lnTo>
                  <a:close/>
                </a:path>
                <a:path w="356234" h="1124584" extrusionOk="0">
                  <a:moveTo>
                    <a:pt x="345795" y="633044"/>
                  </a:moveTo>
                  <a:lnTo>
                    <a:pt x="10109" y="633234"/>
                  </a:lnTo>
                  <a:lnTo>
                    <a:pt x="10109" y="612838"/>
                  </a:lnTo>
                  <a:lnTo>
                    <a:pt x="345795" y="612774"/>
                  </a:lnTo>
                  <a:lnTo>
                    <a:pt x="345795" y="63304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57" name="Google Shape;157;p1"/>
            <p:cNvPicPr preferRelativeResize="0"/>
            <p:nvPr/>
          </p:nvPicPr>
          <p:blipFill rotWithShape="1">
            <a:blip r:embed="rId40">
              <a:alphaModFix/>
            </a:blip>
            <a:srcRect/>
            <a:stretch/>
          </p:blipFill>
          <p:spPr>
            <a:xfrm>
              <a:off x="7000347" y="7891169"/>
              <a:ext cx="342023" cy="91186"/>
            </a:xfrm>
            <a:prstGeom prst="rect">
              <a:avLst/>
            </a:prstGeom>
            <a:noFill/>
            <a:ln>
              <a:noFill/>
            </a:ln>
          </p:spPr>
        </p:pic>
        <p:sp>
          <p:nvSpPr>
            <p:cNvPr id="158" name="Google Shape;158;p1"/>
            <p:cNvSpPr/>
            <p:nvPr/>
          </p:nvSpPr>
          <p:spPr>
            <a:xfrm>
              <a:off x="7043487" y="8970705"/>
              <a:ext cx="258445" cy="116205"/>
            </a:xfrm>
            <a:custGeom>
              <a:avLst/>
              <a:gdLst/>
              <a:ahLst/>
              <a:cxnLst/>
              <a:rect l="l" t="t" r="r" b="b"/>
              <a:pathLst>
                <a:path w="258445" h="116204" extrusionOk="0">
                  <a:moveTo>
                    <a:pt x="248005" y="95821"/>
                  </a:moveTo>
                  <a:lnTo>
                    <a:pt x="257962" y="95821"/>
                  </a:lnTo>
                  <a:lnTo>
                    <a:pt x="257962" y="37185"/>
                  </a:lnTo>
                  <a:lnTo>
                    <a:pt x="249961" y="24079"/>
                  </a:lnTo>
                  <a:lnTo>
                    <a:pt x="227882" y="12955"/>
                  </a:lnTo>
                  <a:lnTo>
                    <a:pt x="194611" y="4672"/>
                  </a:lnTo>
                  <a:lnTo>
                    <a:pt x="153035" y="88"/>
                  </a:lnTo>
                  <a:lnTo>
                    <a:pt x="153035" y="35179"/>
                  </a:lnTo>
                  <a:lnTo>
                    <a:pt x="107327" y="35242"/>
                  </a:lnTo>
                  <a:lnTo>
                    <a:pt x="107327" y="0"/>
                  </a:lnTo>
                  <a:lnTo>
                    <a:pt x="64868" y="4458"/>
                  </a:lnTo>
                  <a:lnTo>
                    <a:pt x="30835" y="12753"/>
                  </a:lnTo>
                  <a:lnTo>
                    <a:pt x="8233" y="24006"/>
                  </a:lnTo>
                  <a:lnTo>
                    <a:pt x="63" y="37338"/>
                  </a:lnTo>
                  <a:lnTo>
                    <a:pt x="0" y="92202"/>
                  </a:lnTo>
                  <a:lnTo>
                    <a:pt x="9258" y="92138"/>
                  </a:lnTo>
                </a:path>
                <a:path w="258445" h="116204" extrusionOk="0">
                  <a:moveTo>
                    <a:pt x="247942" y="115658"/>
                  </a:moveTo>
                  <a:lnTo>
                    <a:pt x="10134" y="115722"/>
                  </a:lnTo>
                  <a:lnTo>
                    <a:pt x="10033" y="43014"/>
                  </a:lnTo>
                  <a:lnTo>
                    <a:pt x="247942" y="42887"/>
                  </a:lnTo>
                  <a:lnTo>
                    <a:pt x="247942" y="115658"/>
                  </a:lnTo>
                  <a:close/>
                </a:path>
                <a:path w="258445" h="116204" extrusionOk="0">
                  <a:moveTo>
                    <a:pt x="27965" y="42913"/>
                  </a:moveTo>
                  <a:lnTo>
                    <a:pt x="28054" y="116116"/>
                  </a:lnTo>
                </a:path>
                <a:path w="258445" h="116204" extrusionOk="0">
                  <a:moveTo>
                    <a:pt x="46570" y="42951"/>
                  </a:moveTo>
                  <a:lnTo>
                    <a:pt x="46634" y="116090"/>
                  </a:lnTo>
                </a:path>
                <a:path w="258445" h="116204" extrusionOk="0">
                  <a:moveTo>
                    <a:pt x="64985" y="42887"/>
                  </a:moveTo>
                  <a:lnTo>
                    <a:pt x="65049" y="116065"/>
                  </a:lnTo>
                </a:path>
                <a:path w="258445" h="116204" extrusionOk="0">
                  <a:moveTo>
                    <a:pt x="83667" y="42913"/>
                  </a:moveTo>
                  <a:lnTo>
                    <a:pt x="83667" y="116027"/>
                  </a:lnTo>
                </a:path>
                <a:path w="258445" h="116204" extrusionOk="0">
                  <a:moveTo>
                    <a:pt x="102133" y="42887"/>
                  </a:moveTo>
                  <a:lnTo>
                    <a:pt x="102184" y="116090"/>
                  </a:lnTo>
                </a:path>
                <a:path w="258445" h="116204" extrusionOk="0">
                  <a:moveTo>
                    <a:pt x="120599" y="42887"/>
                  </a:moveTo>
                  <a:lnTo>
                    <a:pt x="120599" y="116065"/>
                  </a:lnTo>
                </a:path>
                <a:path w="258445" h="116204" extrusionOk="0">
                  <a:moveTo>
                    <a:pt x="139192" y="42887"/>
                  </a:moveTo>
                  <a:lnTo>
                    <a:pt x="139217" y="116065"/>
                  </a:lnTo>
                </a:path>
                <a:path w="258445" h="116204" extrusionOk="0">
                  <a:moveTo>
                    <a:pt x="157721" y="42849"/>
                  </a:moveTo>
                  <a:lnTo>
                    <a:pt x="157721" y="116027"/>
                  </a:lnTo>
                </a:path>
                <a:path w="258445" h="116204" extrusionOk="0">
                  <a:moveTo>
                    <a:pt x="176250" y="42849"/>
                  </a:moveTo>
                  <a:lnTo>
                    <a:pt x="176250" y="116027"/>
                  </a:lnTo>
                </a:path>
                <a:path w="258445" h="116204" extrusionOk="0">
                  <a:moveTo>
                    <a:pt x="194716" y="42849"/>
                  </a:moveTo>
                  <a:lnTo>
                    <a:pt x="194716" y="116027"/>
                  </a:lnTo>
                </a:path>
                <a:path w="258445" h="116204" extrusionOk="0">
                  <a:moveTo>
                    <a:pt x="213372" y="42887"/>
                  </a:moveTo>
                  <a:lnTo>
                    <a:pt x="213372" y="116027"/>
                  </a:lnTo>
                </a:path>
                <a:path w="258445" h="116204" extrusionOk="0">
                  <a:moveTo>
                    <a:pt x="231825" y="42849"/>
                  </a:moveTo>
                  <a:lnTo>
                    <a:pt x="231825" y="116027"/>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59" name="Google Shape;159;p1"/>
            <p:cNvPicPr preferRelativeResize="0"/>
            <p:nvPr/>
          </p:nvPicPr>
          <p:blipFill rotWithShape="1">
            <a:blip r:embed="rId41">
              <a:alphaModFix/>
            </a:blip>
            <a:srcRect/>
            <a:stretch/>
          </p:blipFill>
          <p:spPr>
            <a:xfrm>
              <a:off x="6432909" y="8967772"/>
              <a:ext cx="213956" cy="122135"/>
            </a:xfrm>
            <a:prstGeom prst="rect">
              <a:avLst/>
            </a:prstGeom>
            <a:noFill/>
            <a:ln>
              <a:noFill/>
            </a:ln>
          </p:spPr>
        </p:pic>
        <p:pic>
          <p:nvPicPr>
            <p:cNvPr id="160" name="Google Shape;160;p1"/>
            <p:cNvPicPr preferRelativeResize="0"/>
            <p:nvPr/>
          </p:nvPicPr>
          <p:blipFill rotWithShape="1">
            <a:blip r:embed="rId42">
              <a:alphaModFix/>
            </a:blip>
            <a:srcRect/>
            <a:stretch/>
          </p:blipFill>
          <p:spPr>
            <a:xfrm>
              <a:off x="6137037" y="8967848"/>
              <a:ext cx="213969" cy="122186"/>
            </a:xfrm>
            <a:prstGeom prst="rect">
              <a:avLst/>
            </a:prstGeom>
            <a:noFill/>
            <a:ln>
              <a:noFill/>
            </a:ln>
          </p:spPr>
        </p:pic>
        <p:pic>
          <p:nvPicPr>
            <p:cNvPr id="161" name="Google Shape;161;p1"/>
            <p:cNvPicPr preferRelativeResize="0"/>
            <p:nvPr/>
          </p:nvPicPr>
          <p:blipFill rotWithShape="1">
            <a:blip r:embed="rId43">
              <a:alphaModFix/>
            </a:blip>
            <a:srcRect/>
            <a:stretch/>
          </p:blipFill>
          <p:spPr>
            <a:xfrm>
              <a:off x="5841152" y="8967975"/>
              <a:ext cx="213969" cy="122148"/>
            </a:xfrm>
            <a:prstGeom prst="rect">
              <a:avLst/>
            </a:prstGeom>
            <a:noFill/>
            <a:ln>
              <a:noFill/>
            </a:ln>
          </p:spPr>
        </p:pic>
        <p:pic>
          <p:nvPicPr>
            <p:cNvPr id="162" name="Google Shape;162;p1"/>
            <p:cNvPicPr preferRelativeResize="0"/>
            <p:nvPr/>
          </p:nvPicPr>
          <p:blipFill rotWithShape="1">
            <a:blip r:embed="rId44">
              <a:alphaModFix/>
            </a:blip>
            <a:srcRect/>
            <a:stretch/>
          </p:blipFill>
          <p:spPr>
            <a:xfrm>
              <a:off x="5545319" y="8968077"/>
              <a:ext cx="213982" cy="122478"/>
            </a:xfrm>
            <a:prstGeom prst="rect">
              <a:avLst/>
            </a:prstGeom>
            <a:noFill/>
            <a:ln>
              <a:noFill/>
            </a:ln>
          </p:spPr>
        </p:pic>
        <p:sp>
          <p:nvSpPr>
            <p:cNvPr id="163" name="Google Shape;163;p1"/>
            <p:cNvSpPr/>
            <p:nvPr/>
          </p:nvSpPr>
          <p:spPr>
            <a:xfrm>
              <a:off x="4162849" y="8374722"/>
              <a:ext cx="3411220" cy="513715"/>
            </a:xfrm>
            <a:custGeom>
              <a:avLst/>
              <a:gdLst/>
              <a:ahLst/>
              <a:cxnLst/>
              <a:rect l="l" t="t" r="r" b="b"/>
              <a:pathLst>
                <a:path w="3411220" h="513715" extrusionOk="0">
                  <a:moveTo>
                    <a:pt x="3052546" y="38506"/>
                  </a:moveTo>
                  <a:lnTo>
                    <a:pt x="3410534" y="38417"/>
                  </a:lnTo>
                </a:path>
                <a:path w="3411220" h="513715" extrusionOk="0">
                  <a:moveTo>
                    <a:pt x="2608922" y="38684"/>
                  </a:moveTo>
                  <a:lnTo>
                    <a:pt x="2988576" y="38595"/>
                  </a:lnTo>
                </a:path>
                <a:path w="3411220" h="513715" extrusionOk="0">
                  <a:moveTo>
                    <a:pt x="3051784" y="77647"/>
                  </a:moveTo>
                  <a:lnTo>
                    <a:pt x="3410750" y="77419"/>
                  </a:lnTo>
                </a:path>
                <a:path w="3411220" h="513715" extrusionOk="0">
                  <a:moveTo>
                    <a:pt x="2406815" y="101295"/>
                  </a:moveTo>
                  <a:lnTo>
                    <a:pt x="2547429" y="101231"/>
                  </a:lnTo>
                  <a:lnTo>
                    <a:pt x="2609875" y="77774"/>
                  </a:lnTo>
                  <a:lnTo>
                    <a:pt x="2989072" y="77647"/>
                  </a:lnTo>
                </a:path>
                <a:path w="3411220" h="513715" extrusionOk="0">
                  <a:moveTo>
                    <a:pt x="2113508" y="101447"/>
                  </a:moveTo>
                  <a:lnTo>
                    <a:pt x="2345423" y="101295"/>
                  </a:lnTo>
                </a:path>
                <a:path w="3411220" h="513715" extrusionOk="0">
                  <a:moveTo>
                    <a:pt x="1818525" y="101536"/>
                  </a:moveTo>
                  <a:lnTo>
                    <a:pt x="2049386" y="101472"/>
                  </a:lnTo>
                </a:path>
                <a:path w="3411220" h="513715" extrusionOk="0">
                  <a:moveTo>
                    <a:pt x="1522247" y="101663"/>
                  </a:moveTo>
                  <a:lnTo>
                    <a:pt x="1754377" y="101536"/>
                  </a:lnTo>
                </a:path>
                <a:path w="3411220" h="513715" extrusionOk="0">
                  <a:moveTo>
                    <a:pt x="886269" y="79286"/>
                  </a:moveTo>
                  <a:lnTo>
                    <a:pt x="1255534" y="79120"/>
                  </a:lnTo>
                  <a:lnTo>
                    <a:pt x="1327772" y="101726"/>
                  </a:lnTo>
                  <a:lnTo>
                    <a:pt x="1458455" y="101726"/>
                  </a:lnTo>
                </a:path>
                <a:path w="3411220" h="513715" extrusionOk="0">
                  <a:moveTo>
                    <a:pt x="0" y="79590"/>
                  </a:moveTo>
                  <a:lnTo>
                    <a:pt x="822185" y="79362"/>
                  </a:lnTo>
                </a:path>
                <a:path w="3411220" h="513715" extrusionOk="0">
                  <a:moveTo>
                    <a:pt x="821550" y="39839"/>
                  </a:moveTo>
                  <a:lnTo>
                    <a:pt x="37934" y="40106"/>
                  </a:lnTo>
                </a:path>
                <a:path w="3411220" h="513715" extrusionOk="0">
                  <a:moveTo>
                    <a:pt x="1458468" y="62153"/>
                  </a:moveTo>
                  <a:lnTo>
                    <a:pt x="1327759" y="62166"/>
                  </a:lnTo>
                  <a:lnTo>
                    <a:pt x="1255496" y="39611"/>
                  </a:lnTo>
                  <a:lnTo>
                    <a:pt x="886002" y="39776"/>
                  </a:lnTo>
                </a:path>
                <a:path w="3411220" h="513715" extrusionOk="0">
                  <a:moveTo>
                    <a:pt x="1754200" y="62001"/>
                  </a:moveTo>
                  <a:lnTo>
                    <a:pt x="1522247" y="62115"/>
                  </a:lnTo>
                </a:path>
                <a:path w="3411220" h="513715" extrusionOk="0">
                  <a:moveTo>
                    <a:pt x="2049602" y="61937"/>
                  </a:moveTo>
                  <a:lnTo>
                    <a:pt x="1818322" y="61950"/>
                  </a:lnTo>
                </a:path>
                <a:path w="3411220" h="513715" extrusionOk="0">
                  <a:moveTo>
                    <a:pt x="2345423" y="61747"/>
                  </a:moveTo>
                  <a:lnTo>
                    <a:pt x="2113356" y="61874"/>
                  </a:lnTo>
                </a:path>
                <a:path w="3411220" h="513715" extrusionOk="0">
                  <a:moveTo>
                    <a:pt x="2608973" y="39090"/>
                  </a:moveTo>
                  <a:lnTo>
                    <a:pt x="2547429" y="61734"/>
                  </a:lnTo>
                  <a:lnTo>
                    <a:pt x="2406904" y="61810"/>
                  </a:lnTo>
                </a:path>
                <a:path w="3411220" h="513715" extrusionOk="0">
                  <a:moveTo>
                    <a:pt x="2855455" y="489546"/>
                  </a:moveTo>
                  <a:lnTo>
                    <a:pt x="3165932" y="489419"/>
                  </a:lnTo>
                </a:path>
                <a:path w="3411220" h="513715" extrusionOk="0">
                  <a:moveTo>
                    <a:pt x="2265934" y="513206"/>
                  </a:moveTo>
                  <a:lnTo>
                    <a:pt x="2488958" y="513118"/>
                  </a:lnTo>
                </a:path>
                <a:path w="3411220" h="513715" extrusionOk="0">
                  <a:moveTo>
                    <a:pt x="1969617" y="513321"/>
                  </a:moveTo>
                  <a:lnTo>
                    <a:pt x="2193442" y="513206"/>
                  </a:lnTo>
                </a:path>
                <a:path w="3411220" h="513715" extrusionOk="0">
                  <a:moveTo>
                    <a:pt x="1674431" y="513422"/>
                  </a:moveTo>
                  <a:lnTo>
                    <a:pt x="1897240" y="513333"/>
                  </a:lnTo>
                </a:path>
                <a:path w="3411220" h="513715" extrusionOk="0">
                  <a:moveTo>
                    <a:pt x="1255636" y="490956"/>
                  </a:moveTo>
                  <a:lnTo>
                    <a:pt x="1306322" y="506780"/>
                  </a:lnTo>
                  <a:lnTo>
                    <a:pt x="1327912" y="513524"/>
                  </a:lnTo>
                  <a:lnTo>
                    <a:pt x="1378686" y="513499"/>
                  </a:lnTo>
                  <a:lnTo>
                    <a:pt x="1601851" y="513460"/>
                  </a:lnTo>
                </a:path>
                <a:path w="3411220" h="513715" extrusionOk="0">
                  <a:moveTo>
                    <a:pt x="3051784" y="87071"/>
                  </a:moveTo>
                  <a:lnTo>
                    <a:pt x="2988627" y="87071"/>
                  </a:lnTo>
                  <a:lnTo>
                    <a:pt x="2988627" y="23736"/>
                  </a:lnTo>
                  <a:lnTo>
                    <a:pt x="3051784" y="23685"/>
                  </a:lnTo>
                  <a:lnTo>
                    <a:pt x="3051784" y="87071"/>
                  </a:lnTo>
                  <a:close/>
                </a:path>
                <a:path w="3411220" h="513715" extrusionOk="0">
                  <a:moveTo>
                    <a:pt x="3036925" y="17602"/>
                  </a:moveTo>
                  <a:lnTo>
                    <a:pt x="3036925" y="21056"/>
                  </a:lnTo>
                  <a:lnTo>
                    <a:pt x="3034195" y="23672"/>
                  </a:lnTo>
                  <a:lnTo>
                    <a:pt x="3030880" y="23672"/>
                  </a:lnTo>
                  <a:lnTo>
                    <a:pt x="3009607" y="23736"/>
                  </a:lnTo>
                  <a:lnTo>
                    <a:pt x="3006255" y="23787"/>
                  </a:lnTo>
                  <a:lnTo>
                    <a:pt x="3003537" y="21031"/>
                  </a:lnTo>
                  <a:lnTo>
                    <a:pt x="3003537" y="17665"/>
                  </a:lnTo>
                  <a:lnTo>
                    <a:pt x="3005797" y="6070"/>
                  </a:lnTo>
                  <a:lnTo>
                    <a:pt x="3005797" y="2743"/>
                  </a:lnTo>
                  <a:lnTo>
                    <a:pt x="3008490" y="25"/>
                  </a:lnTo>
                  <a:lnTo>
                    <a:pt x="3011779" y="63"/>
                  </a:lnTo>
                  <a:lnTo>
                    <a:pt x="3028708" y="63"/>
                  </a:lnTo>
                  <a:lnTo>
                    <a:pt x="3031959" y="0"/>
                  </a:lnTo>
                  <a:lnTo>
                    <a:pt x="3034652" y="2692"/>
                  </a:lnTo>
                  <a:lnTo>
                    <a:pt x="3034753" y="6070"/>
                  </a:lnTo>
                  <a:lnTo>
                    <a:pt x="3036925" y="17602"/>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4" name="Google Shape;164;p1"/>
            <p:cNvSpPr/>
            <p:nvPr/>
          </p:nvSpPr>
          <p:spPr>
            <a:xfrm>
              <a:off x="6796158" y="8451921"/>
              <a:ext cx="753110" cy="337820"/>
            </a:xfrm>
            <a:custGeom>
              <a:avLst/>
              <a:gdLst/>
              <a:ahLst/>
              <a:cxnLst/>
              <a:rect l="l" t="t" r="r" b="b"/>
              <a:pathLst>
                <a:path w="753109" h="337820" extrusionOk="0">
                  <a:moveTo>
                    <a:pt x="195351" y="56032"/>
                  </a:moveTo>
                  <a:lnTo>
                    <a:pt x="0" y="56159"/>
                  </a:lnTo>
                  <a:lnTo>
                    <a:pt x="0" y="304"/>
                  </a:lnTo>
                  <a:lnTo>
                    <a:pt x="195351" y="177"/>
                  </a:lnTo>
                  <a:lnTo>
                    <a:pt x="195351" y="56032"/>
                  </a:lnTo>
                  <a:close/>
                </a:path>
                <a:path w="753109" h="337820" extrusionOk="0">
                  <a:moveTo>
                    <a:pt x="195351" y="127546"/>
                  </a:moveTo>
                  <a:lnTo>
                    <a:pt x="12" y="127635"/>
                  </a:lnTo>
                  <a:lnTo>
                    <a:pt x="0" y="71755"/>
                  </a:lnTo>
                  <a:lnTo>
                    <a:pt x="195351" y="71729"/>
                  </a:lnTo>
                  <a:lnTo>
                    <a:pt x="195351" y="127546"/>
                  </a:lnTo>
                  <a:close/>
                </a:path>
                <a:path w="753109" h="337820" extrusionOk="0">
                  <a:moveTo>
                    <a:pt x="191477" y="71488"/>
                  </a:moveTo>
                  <a:lnTo>
                    <a:pt x="3898" y="71551"/>
                  </a:lnTo>
                  <a:lnTo>
                    <a:pt x="3898" y="57975"/>
                  </a:lnTo>
                  <a:lnTo>
                    <a:pt x="191477" y="57924"/>
                  </a:lnTo>
                  <a:lnTo>
                    <a:pt x="191477" y="71488"/>
                  </a:lnTo>
                  <a:close/>
                </a:path>
                <a:path w="753109" h="337820" extrusionOk="0">
                  <a:moveTo>
                    <a:pt x="195389" y="197586"/>
                  </a:moveTo>
                  <a:lnTo>
                    <a:pt x="76" y="197713"/>
                  </a:lnTo>
                  <a:lnTo>
                    <a:pt x="0" y="141859"/>
                  </a:lnTo>
                  <a:lnTo>
                    <a:pt x="195351" y="141732"/>
                  </a:lnTo>
                  <a:lnTo>
                    <a:pt x="195389" y="197586"/>
                  </a:lnTo>
                  <a:close/>
                </a:path>
                <a:path w="753109" h="337820" extrusionOk="0">
                  <a:moveTo>
                    <a:pt x="191477" y="141490"/>
                  </a:moveTo>
                  <a:lnTo>
                    <a:pt x="3898" y="141579"/>
                  </a:lnTo>
                  <a:lnTo>
                    <a:pt x="3898" y="128016"/>
                  </a:lnTo>
                  <a:lnTo>
                    <a:pt x="191541" y="127939"/>
                  </a:lnTo>
                  <a:lnTo>
                    <a:pt x="191477" y="141490"/>
                  </a:lnTo>
                  <a:close/>
                </a:path>
                <a:path w="753109" h="337820" extrusionOk="0">
                  <a:moveTo>
                    <a:pt x="195452" y="267690"/>
                  </a:moveTo>
                  <a:lnTo>
                    <a:pt x="114" y="267779"/>
                  </a:lnTo>
                  <a:lnTo>
                    <a:pt x="101" y="211861"/>
                  </a:lnTo>
                  <a:lnTo>
                    <a:pt x="195452" y="211797"/>
                  </a:lnTo>
                  <a:lnTo>
                    <a:pt x="195452" y="267690"/>
                  </a:lnTo>
                  <a:close/>
                </a:path>
                <a:path w="753109" h="337820" extrusionOk="0">
                  <a:moveTo>
                    <a:pt x="191604" y="211543"/>
                  </a:moveTo>
                  <a:lnTo>
                    <a:pt x="3898" y="211556"/>
                  </a:lnTo>
                  <a:lnTo>
                    <a:pt x="3936" y="198069"/>
                  </a:lnTo>
                  <a:lnTo>
                    <a:pt x="191604" y="198031"/>
                  </a:lnTo>
                  <a:lnTo>
                    <a:pt x="191604" y="211543"/>
                  </a:lnTo>
                  <a:close/>
                </a:path>
                <a:path w="753109" h="337820" extrusionOk="0">
                  <a:moveTo>
                    <a:pt x="195452" y="337705"/>
                  </a:moveTo>
                  <a:lnTo>
                    <a:pt x="101" y="337769"/>
                  </a:lnTo>
                  <a:lnTo>
                    <a:pt x="101" y="281889"/>
                  </a:lnTo>
                  <a:lnTo>
                    <a:pt x="195452" y="281838"/>
                  </a:lnTo>
                  <a:lnTo>
                    <a:pt x="195452" y="337705"/>
                  </a:lnTo>
                  <a:close/>
                </a:path>
                <a:path w="753109" h="337820" extrusionOk="0">
                  <a:moveTo>
                    <a:pt x="191604" y="281533"/>
                  </a:moveTo>
                  <a:lnTo>
                    <a:pt x="3936" y="281647"/>
                  </a:lnTo>
                  <a:lnTo>
                    <a:pt x="3936" y="268097"/>
                  </a:lnTo>
                  <a:lnTo>
                    <a:pt x="191604" y="268046"/>
                  </a:lnTo>
                  <a:lnTo>
                    <a:pt x="191604" y="281533"/>
                  </a:lnTo>
                  <a:close/>
                </a:path>
                <a:path w="753109" h="337820" extrusionOk="0">
                  <a:moveTo>
                    <a:pt x="752652" y="55841"/>
                  </a:moveTo>
                  <a:lnTo>
                    <a:pt x="557275" y="55880"/>
                  </a:lnTo>
                  <a:lnTo>
                    <a:pt x="557314" y="127"/>
                  </a:lnTo>
                  <a:lnTo>
                    <a:pt x="752652" y="0"/>
                  </a:lnTo>
                  <a:lnTo>
                    <a:pt x="752652" y="55841"/>
                  </a:lnTo>
                  <a:close/>
                </a:path>
                <a:path w="753109" h="337820" extrusionOk="0">
                  <a:moveTo>
                    <a:pt x="752652" y="127342"/>
                  </a:moveTo>
                  <a:lnTo>
                    <a:pt x="557377" y="127495"/>
                  </a:lnTo>
                  <a:lnTo>
                    <a:pt x="557314" y="71551"/>
                  </a:lnTo>
                  <a:lnTo>
                    <a:pt x="752652" y="71488"/>
                  </a:lnTo>
                  <a:lnTo>
                    <a:pt x="752652" y="127342"/>
                  </a:lnTo>
                  <a:close/>
                </a:path>
                <a:path w="753109" h="337820" extrusionOk="0">
                  <a:moveTo>
                    <a:pt x="748804" y="71234"/>
                  </a:moveTo>
                  <a:lnTo>
                    <a:pt x="561200" y="71348"/>
                  </a:lnTo>
                  <a:lnTo>
                    <a:pt x="561111" y="57797"/>
                  </a:lnTo>
                  <a:lnTo>
                    <a:pt x="748779" y="57721"/>
                  </a:lnTo>
                  <a:lnTo>
                    <a:pt x="748804" y="71234"/>
                  </a:lnTo>
                  <a:close/>
                </a:path>
                <a:path w="753109" h="337820" extrusionOk="0">
                  <a:moveTo>
                    <a:pt x="752767" y="197383"/>
                  </a:moveTo>
                  <a:lnTo>
                    <a:pt x="557441" y="197472"/>
                  </a:lnTo>
                  <a:lnTo>
                    <a:pt x="557326" y="141630"/>
                  </a:lnTo>
                  <a:lnTo>
                    <a:pt x="752640" y="141503"/>
                  </a:lnTo>
                  <a:lnTo>
                    <a:pt x="752767" y="197383"/>
                  </a:lnTo>
                  <a:close/>
                </a:path>
                <a:path w="753109" h="337820" extrusionOk="0">
                  <a:moveTo>
                    <a:pt x="748804" y="141274"/>
                  </a:moveTo>
                  <a:lnTo>
                    <a:pt x="561200" y="141363"/>
                  </a:lnTo>
                  <a:lnTo>
                    <a:pt x="561200" y="127800"/>
                  </a:lnTo>
                  <a:lnTo>
                    <a:pt x="748868" y="127749"/>
                  </a:lnTo>
                  <a:lnTo>
                    <a:pt x="748804" y="141274"/>
                  </a:lnTo>
                  <a:close/>
                </a:path>
                <a:path w="753109" h="337820" extrusionOk="0">
                  <a:moveTo>
                    <a:pt x="752830" y="267500"/>
                  </a:moveTo>
                  <a:lnTo>
                    <a:pt x="557453" y="267500"/>
                  </a:lnTo>
                  <a:lnTo>
                    <a:pt x="557377" y="211632"/>
                  </a:lnTo>
                  <a:lnTo>
                    <a:pt x="752830" y="211632"/>
                  </a:lnTo>
                  <a:lnTo>
                    <a:pt x="752830" y="267500"/>
                  </a:lnTo>
                  <a:close/>
                </a:path>
                <a:path w="753109" h="337820" extrusionOk="0">
                  <a:moveTo>
                    <a:pt x="748868" y="211289"/>
                  </a:moveTo>
                  <a:lnTo>
                    <a:pt x="561263" y="211353"/>
                  </a:lnTo>
                  <a:lnTo>
                    <a:pt x="561263" y="197853"/>
                  </a:lnTo>
                  <a:lnTo>
                    <a:pt x="748868" y="197764"/>
                  </a:lnTo>
                  <a:lnTo>
                    <a:pt x="748868" y="211289"/>
                  </a:lnTo>
                  <a:close/>
                </a:path>
                <a:path w="753109" h="337820" extrusionOk="0">
                  <a:moveTo>
                    <a:pt x="752830" y="337464"/>
                  </a:moveTo>
                  <a:lnTo>
                    <a:pt x="557453" y="337566"/>
                  </a:lnTo>
                  <a:lnTo>
                    <a:pt x="557453" y="281686"/>
                  </a:lnTo>
                  <a:lnTo>
                    <a:pt x="752767" y="281571"/>
                  </a:lnTo>
                  <a:lnTo>
                    <a:pt x="752830" y="337464"/>
                  </a:lnTo>
                  <a:close/>
                </a:path>
                <a:path w="753109" h="337820" extrusionOk="0">
                  <a:moveTo>
                    <a:pt x="748868" y="281343"/>
                  </a:moveTo>
                  <a:lnTo>
                    <a:pt x="561301" y="281406"/>
                  </a:lnTo>
                  <a:lnTo>
                    <a:pt x="561263" y="267919"/>
                  </a:lnTo>
                  <a:lnTo>
                    <a:pt x="748868" y="267792"/>
                  </a:lnTo>
                  <a:lnTo>
                    <a:pt x="748868" y="281343"/>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5" name="Google Shape;165;p1"/>
            <p:cNvSpPr/>
            <p:nvPr/>
          </p:nvSpPr>
          <p:spPr>
            <a:xfrm>
              <a:off x="6559943" y="7489530"/>
              <a:ext cx="80010" cy="270510"/>
            </a:xfrm>
            <a:custGeom>
              <a:avLst/>
              <a:gdLst/>
              <a:ahLst/>
              <a:cxnLst/>
              <a:rect l="l" t="t" r="r" b="b"/>
              <a:pathLst>
                <a:path w="80009" h="270509" extrusionOk="0">
                  <a:moveTo>
                    <a:pt x="31673" y="7023"/>
                  </a:moveTo>
                  <a:lnTo>
                    <a:pt x="31915" y="269735"/>
                  </a:lnTo>
                  <a:lnTo>
                    <a:pt x="46761" y="269671"/>
                  </a:lnTo>
                  <a:lnTo>
                    <a:pt x="46596" y="11582"/>
                  </a:lnTo>
                </a:path>
                <a:path w="80009" h="270509" extrusionOk="0">
                  <a:moveTo>
                    <a:pt x="79641" y="114109"/>
                  </a:moveTo>
                  <a:lnTo>
                    <a:pt x="46850" y="114172"/>
                  </a:lnTo>
                </a:path>
                <a:path w="80009" h="270509" extrusionOk="0">
                  <a:moveTo>
                    <a:pt x="46786" y="79781"/>
                  </a:moveTo>
                  <a:lnTo>
                    <a:pt x="79400" y="79781"/>
                  </a:lnTo>
                </a:path>
                <a:path w="80009" h="270509" extrusionOk="0">
                  <a:moveTo>
                    <a:pt x="2755" y="79413"/>
                  </a:moveTo>
                  <a:lnTo>
                    <a:pt x="2755" y="863"/>
                  </a:lnTo>
                </a:path>
                <a:path w="80009" h="270509" extrusionOk="0">
                  <a:moveTo>
                    <a:pt x="2933" y="269836"/>
                  </a:moveTo>
                  <a:lnTo>
                    <a:pt x="2933" y="114160"/>
                  </a:lnTo>
                </a:path>
                <a:path w="80009" h="270509" extrusionOk="0">
                  <a:moveTo>
                    <a:pt x="0" y="113982"/>
                  </a:moveTo>
                  <a:lnTo>
                    <a:pt x="101" y="269900"/>
                  </a:lnTo>
                </a:path>
                <a:path w="80009" h="270509" extrusionOk="0">
                  <a:moveTo>
                    <a:pt x="0" y="0"/>
                  </a:moveTo>
                  <a:lnTo>
                    <a:pt x="0" y="7965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6" name="Google Shape;166;p1"/>
            <p:cNvSpPr/>
            <p:nvPr/>
          </p:nvSpPr>
          <p:spPr>
            <a:xfrm>
              <a:off x="6434885" y="7987704"/>
              <a:ext cx="209550" cy="821690"/>
            </a:xfrm>
            <a:custGeom>
              <a:avLst/>
              <a:gdLst/>
              <a:ahLst/>
              <a:cxnLst/>
              <a:rect l="l" t="t" r="r" b="b"/>
              <a:pathLst>
                <a:path w="209550" h="821690" extrusionOk="0">
                  <a:moveTo>
                    <a:pt x="47244" y="6464"/>
                  </a:moveTo>
                  <a:lnTo>
                    <a:pt x="6908" y="6527"/>
                  </a:lnTo>
                  <a:lnTo>
                    <a:pt x="7086" y="324091"/>
                  </a:lnTo>
                </a:path>
                <a:path w="209550" h="821690" extrusionOk="0">
                  <a:moveTo>
                    <a:pt x="144729" y="6464"/>
                  </a:moveTo>
                  <a:lnTo>
                    <a:pt x="62293" y="6527"/>
                  </a:lnTo>
                </a:path>
                <a:path w="209550" h="821690" extrusionOk="0">
                  <a:moveTo>
                    <a:pt x="202057" y="323964"/>
                  </a:moveTo>
                  <a:lnTo>
                    <a:pt x="202031" y="6464"/>
                  </a:lnTo>
                  <a:lnTo>
                    <a:pt x="159778" y="6464"/>
                  </a:lnTo>
                </a:path>
                <a:path w="209550" h="821690" extrusionOk="0">
                  <a:moveTo>
                    <a:pt x="165" y="349237"/>
                  </a:moveTo>
                  <a:lnTo>
                    <a:pt x="0" y="127"/>
                  </a:lnTo>
                  <a:lnTo>
                    <a:pt x="208902" y="0"/>
                  </a:lnTo>
                  <a:lnTo>
                    <a:pt x="208978" y="349110"/>
                  </a:lnTo>
                  <a:lnTo>
                    <a:pt x="165" y="349237"/>
                  </a:lnTo>
                  <a:close/>
                </a:path>
                <a:path w="209550" h="821690" extrusionOk="0">
                  <a:moveTo>
                    <a:pt x="46634" y="324091"/>
                  </a:moveTo>
                  <a:lnTo>
                    <a:pt x="46532" y="6223"/>
                  </a:lnTo>
                </a:path>
                <a:path w="209550" h="821690" extrusionOk="0">
                  <a:moveTo>
                    <a:pt x="62941" y="6248"/>
                  </a:moveTo>
                  <a:lnTo>
                    <a:pt x="63068" y="324091"/>
                  </a:lnTo>
                </a:path>
                <a:path w="209550" h="821690" extrusionOk="0">
                  <a:moveTo>
                    <a:pt x="144119" y="324053"/>
                  </a:moveTo>
                  <a:lnTo>
                    <a:pt x="143929" y="6134"/>
                  </a:lnTo>
                </a:path>
                <a:path w="209550" h="821690" extrusionOk="0">
                  <a:moveTo>
                    <a:pt x="160388" y="6146"/>
                  </a:moveTo>
                  <a:lnTo>
                    <a:pt x="160515" y="324091"/>
                  </a:lnTo>
                </a:path>
                <a:path w="209550" h="821690" extrusionOk="0">
                  <a:moveTo>
                    <a:pt x="86702" y="323113"/>
                  </a:moveTo>
                  <a:lnTo>
                    <a:pt x="84988" y="323062"/>
                  </a:lnTo>
                  <a:lnTo>
                    <a:pt x="84874" y="6235"/>
                  </a:lnTo>
                  <a:lnTo>
                    <a:pt x="86601" y="6235"/>
                  </a:lnTo>
                  <a:lnTo>
                    <a:pt x="86702" y="323113"/>
                  </a:lnTo>
                  <a:close/>
                </a:path>
                <a:path w="209550" h="821690" extrusionOk="0">
                  <a:moveTo>
                    <a:pt x="124129" y="80391"/>
                  </a:moveTo>
                  <a:lnTo>
                    <a:pt x="143852" y="80391"/>
                  </a:lnTo>
                </a:path>
                <a:path w="209550" h="821690" extrusionOk="0">
                  <a:moveTo>
                    <a:pt x="86702" y="80429"/>
                  </a:moveTo>
                  <a:lnTo>
                    <a:pt x="121920" y="80391"/>
                  </a:lnTo>
                </a:path>
                <a:path w="209550" h="821690" extrusionOk="0">
                  <a:moveTo>
                    <a:pt x="62941" y="80391"/>
                  </a:moveTo>
                  <a:lnTo>
                    <a:pt x="84721" y="80391"/>
                  </a:lnTo>
                </a:path>
                <a:path w="209550" h="821690" extrusionOk="0">
                  <a:moveTo>
                    <a:pt x="46634" y="82880"/>
                  </a:moveTo>
                  <a:lnTo>
                    <a:pt x="7010" y="82880"/>
                  </a:lnTo>
                  <a:lnTo>
                    <a:pt x="7061" y="80429"/>
                  </a:lnTo>
                  <a:lnTo>
                    <a:pt x="46532" y="80429"/>
                  </a:lnTo>
                </a:path>
                <a:path w="209550" h="821690" extrusionOk="0">
                  <a:moveTo>
                    <a:pt x="84797" y="82854"/>
                  </a:moveTo>
                  <a:lnTo>
                    <a:pt x="62725" y="82854"/>
                  </a:lnTo>
                </a:path>
                <a:path w="209550" h="821690" extrusionOk="0">
                  <a:moveTo>
                    <a:pt x="122097" y="82854"/>
                  </a:moveTo>
                  <a:lnTo>
                    <a:pt x="86690" y="82854"/>
                  </a:lnTo>
                </a:path>
                <a:path w="209550" h="821690" extrusionOk="0">
                  <a:moveTo>
                    <a:pt x="143840" y="82791"/>
                  </a:moveTo>
                  <a:lnTo>
                    <a:pt x="123761" y="82804"/>
                  </a:lnTo>
                </a:path>
                <a:path w="209550" h="821690" extrusionOk="0">
                  <a:moveTo>
                    <a:pt x="160655" y="80391"/>
                  </a:moveTo>
                  <a:lnTo>
                    <a:pt x="201904" y="80378"/>
                  </a:lnTo>
                  <a:lnTo>
                    <a:pt x="201904" y="82791"/>
                  </a:lnTo>
                  <a:lnTo>
                    <a:pt x="160388" y="82816"/>
                  </a:lnTo>
                </a:path>
                <a:path w="209550" h="821690" extrusionOk="0">
                  <a:moveTo>
                    <a:pt x="124129" y="129006"/>
                  </a:moveTo>
                  <a:lnTo>
                    <a:pt x="143776" y="128943"/>
                  </a:lnTo>
                </a:path>
                <a:path w="209550" h="821690" extrusionOk="0">
                  <a:moveTo>
                    <a:pt x="86702" y="129006"/>
                  </a:moveTo>
                  <a:lnTo>
                    <a:pt x="121920" y="129006"/>
                  </a:lnTo>
                </a:path>
                <a:path w="209550" h="821690" extrusionOk="0">
                  <a:moveTo>
                    <a:pt x="62992" y="129019"/>
                  </a:moveTo>
                  <a:lnTo>
                    <a:pt x="84785" y="129019"/>
                  </a:lnTo>
                </a:path>
                <a:path w="209550" h="821690" extrusionOk="0">
                  <a:moveTo>
                    <a:pt x="46634" y="131483"/>
                  </a:moveTo>
                  <a:lnTo>
                    <a:pt x="7010" y="131508"/>
                  </a:lnTo>
                  <a:lnTo>
                    <a:pt x="7061" y="129019"/>
                  </a:lnTo>
                  <a:lnTo>
                    <a:pt x="46532" y="128993"/>
                  </a:lnTo>
                </a:path>
                <a:path w="209550" h="821690" extrusionOk="0">
                  <a:moveTo>
                    <a:pt x="84797" y="131445"/>
                  </a:moveTo>
                  <a:lnTo>
                    <a:pt x="62788" y="131495"/>
                  </a:lnTo>
                </a:path>
                <a:path w="209550" h="821690" extrusionOk="0">
                  <a:moveTo>
                    <a:pt x="122097" y="131445"/>
                  </a:moveTo>
                  <a:lnTo>
                    <a:pt x="86753" y="131508"/>
                  </a:lnTo>
                </a:path>
                <a:path w="209550" h="821690" extrusionOk="0">
                  <a:moveTo>
                    <a:pt x="143840" y="131445"/>
                  </a:moveTo>
                  <a:lnTo>
                    <a:pt x="123761" y="131445"/>
                  </a:lnTo>
                </a:path>
                <a:path w="209550" h="821690" extrusionOk="0">
                  <a:moveTo>
                    <a:pt x="160655" y="128968"/>
                  </a:moveTo>
                  <a:lnTo>
                    <a:pt x="201930" y="129006"/>
                  </a:lnTo>
                  <a:lnTo>
                    <a:pt x="201904" y="131445"/>
                  </a:lnTo>
                  <a:lnTo>
                    <a:pt x="160388" y="131394"/>
                  </a:lnTo>
                </a:path>
                <a:path w="209550" h="821690" extrusionOk="0">
                  <a:moveTo>
                    <a:pt x="124193" y="177380"/>
                  </a:moveTo>
                  <a:lnTo>
                    <a:pt x="143840" y="177368"/>
                  </a:lnTo>
                </a:path>
                <a:path w="209550" h="821690" extrusionOk="0">
                  <a:moveTo>
                    <a:pt x="86753" y="177380"/>
                  </a:moveTo>
                  <a:lnTo>
                    <a:pt x="121970" y="177380"/>
                  </a:lnTo>
                </a:path>
                <a:path w="209550" h="821690" extrusionOk="0">
                  <a:moveTo>
                    <a:pt x="63055" y="177444"/>
                  </a:moveTo>
                  <a:lnTo>
                    <a:pt x="84709" y="177380"/>
                  </a:lnTo>
                </a:path>
                <a:path w="209550" h="821690" extrusionOk="0">
                  <a:moveTo>
                    <a:pt x="46634" y="179793"/>
                  </a:moveTo>
                  <a:lnTo>
                    <a:pt x="7086" y="179895"/>
                  </a:lnTo>
                  <a:lnTo>
                    <a:pt x="7086" y="177368"/>
                  </a:lnTo>
                  <a:lnTo>
                    <a:pt x="46583" y="177368"/>
                  </a:lnTo>
                </a:path>
                <a:path w="209550" h="821690" extrusionOk="0">
                  <a:moveTo>
                    <a:pt x="84899" y="179793"/>
                  </a:moveTo>
                  <a:lnTo>
                    <a:pt x="62852" y="179793"/>
                  </a:lnTo>
                </a:path>
                <a:path w="209550" h="821690" extrusionOk="0">
                  <a:moveTo>
                    <a:pt x="122097" y="179793"/>
                  </a:moveTo>
                  <a:lnTo>
                    <a:pt x="86753" y="179793"/>
                  </a:lnTo>
                </a:path>
                <a:path w="209550" h="821690" extrusionOk="0">
                  <a:moveTo>
                    <a:pt x="143929" y="179793"/>
                  </a:moveTo>
                  <a:lnTo>
                    <a:pt x="123799" y="179793"/>
                  </a:lnTo>
                </a:path>
                <a:path w="209550" h="821690" extrusionOk="0">
                  <a:moveTo>
                    <a:pt x="160655" y="177355"/>
                  </a:moveTo>
                  <a:lnTo>
                    <a:pt x="202031" y="177355"/>
                  </a:lnTo>
                  <a:lnTo>
                    <a:pt x="202031" y="179806"/>
                  </a:lnTo>
                  <a:lnTo>
                    <a:pt x="160451" y="179781"/>
                  </a:lnTo>
                </a:path>
                <a:path w="209550" h="821690" extrusionOk="0">
                  <a:moveTo>
                    <a:pt x="124256" y="226009"/>
                  </a:moveTo>
                  <a:lnTo>
                    <a:pt x="143840" y="226009"/>
                  </a:lnTo>
                </a:path>
                <a:path w="209550" h="821690" extrusionOk="0">
                  <a:moveTo>
                    <a:pt x="86753" y="226009"/>
                  </a:moveTo>
                  <a:lnTo>
                    <a:pt x="122097" y="226009"/>
                  </a:lnTo>
                </a:path>
                <a:path w="209550" h="821690" extrusionOk="0">
                  <a:moveTo>
                    <a:pt x="63055" y="226047"/>
                  </a:moveTo>
                  <a:lnTo>
                    <a:pt x="84785" y="226009"/>
                  </a:lnTo>
                </a:path>
                <a:path w="209550" h="821690" extrusionOk="0">
                  <a:moveTo>
                    <a:pt x="46697" y="228460"/>
                  </a:moveTo>
                  <a:lnTo>
                    <a:pt x="7086" y="228498"/>
                  </a:lnTo>
                  <a:lnTo>
                    <a:pt x="7086" y="226085"/>
                  </a:lnTo>
                  <a:lnTo>
                    <a:pt x="46570" y="226034"/>
                  </a:lnTo>
                </a:path>
                <a:path w="209550" h="821690" extrusionOk="0">
                  <a:moveTo>
                    <a:pt x="84899" y="228434"/>
                  </a:moveTo>
                  <a:lnTo>
                    <a:pt x="62877" y="228434"/>
                  </a:lnTo>
                </a:path>
                <a:path w="209550" h="821690" extrusionOk="0">
                  <a:moveTo>
                    <a:pt x="122097" y="228409"/>
                  </a:moveTo>
                  <a:lnTo>
                    <a:pt x="86753" y="228422"/>
                  </a:lnTo>
                </a:path>
                <a:path w="209550" h="821690" extrusionOk="0">
                  <a:moveTo>
                    <a:pt x="143929" y="228409"/>
                  </a:moveTo>
                  <a:lnTo>
                    <a:pt x="123799" y="228409"/>
                  </a:lnTo>
                </a:path>
                <a:path w="209550" h="821690" extrusionOk="0">
                  <a:moveTo>
                    <a:pt x="160718" y="225945"/>
                  </a:moveTo>
                  <a:lnTo>
                    <a:pt x="202031" y="225996"/>
                  </a:lnTo>
                  <a:lnTo>
                    <a:pt x="201930" y="228384"/>
                  </a:lnTo>
                  <a:lnTo>
                    <a:pt x="160451" y="228409"/>
                  </a:lnTo>
                </a:path>
                <a:path w="209550" h="821690" extrusionOk="0">
                  <a:moveTo>
                    <a:pt x="124193" y="274320"/>
                  </a:moveTo>
                  <a:lnTo>
                    <a:pt x="143929" y="274320"/>
                  </a:lnTo>
                </a:path>
                <a:path w="209550" h="821690" extrusionOk="0">
                  <a:moveTo>
                    <a:pt x="86753" y="274320"/>
                  </a:moveTo>
                  <a:lnTo>
                    <a:pt x="122097" y="274421"/>
                  </a:lnTo>
                </a:path>
                <a:path w="209550" h="821690" extrusionOk="0">
                  <a:moveTo>
                    <a:pt x="63055" y="274370"/>
                  </a:moveTo>
                  <a:lnTo>
                    <a:pt x="84810" y="274320"/>
                  </a:lnTo>
                </a:path>
                <a:path w="209550" h="821690" extrusionOk="0">
                  <a:moveTo>
                    <a:pt x="46697" y="276783"/>
                  </a:moveTo>
                  <a:lnTo>
                    <a:pt x="7086" y="276834"/>
                  </a:lnTo>
                  <a:lnTo>
                    <a:pt x="7086" y="274408"/>
                  </a:lnTo>
                  <a:lnTo>
                    <a:pt x="46570" y="274332"/>
                  </a:lnTo>
                </a:path>
                <a:path w="209550" h="821690" extrusionOk="0">
                  <a:moveTo>
                    <a:pt x="84899" y="276771"/>
                  </a:moveTo>
                  <a:lnTo>
                    <a:pt x="62852" y="276783"/>
                  </a:lnTo>
                </a:path>
                <a:path w="209550" h="821690" extrusionOk="0">
                  <a:moveTo>
                    <a:pt x="122097" y="276771"/>
                  </a:moveTo>
                  <a:lnTo>
                    <a:pt x="86753" y="276783"/>
                  </a:lnTo>
                </a:path>
                <a:path w="209550" h="821690" extrusionOk="0">
                  <a:moveTo>
                    <a:pt x="144030" y="276771"/>
                  </a:moveTo>
                  <a:lnTo>
                    <a:pt x="123850" y="276783"/>
                  </a:lnTo>
                </a:path>
                <a:path w="209550" h="821690" extrusionOk="0">
                  <a:moveTo>
                    <a:pt x="160718" y="274320"/>
                  </a:moveTo>
                  <a:lnTo>
                    <a:pt x="202031" y="274320"/>
                  </a:lnTo>
                  <a:lnTo>
                    <a:pt x="202031" y="276771"/>
                  </a:lnTo>
                  <a:lnTo>
                    <a:pt x="160502" y="276758"/>
                  </a:lnTo>
                </a:path>
                <a:path w="209550" h="821690" extrusionOk="0">
                  <a:moveTo>
                    <a:pt x="63182" y="323062"/>
                  </a:moveTo>
                  <a:lnTo>
                    <a:pt x="144119" y="322935"/>
                  </a:lnTo>
                </a:path>
                <a:path w="209550" h="821690" extrusionOk="0">
                  <a:moveTo>
                    <a:pt x="7099" y="323062"/>
                  </a:moveTo>
                  <a:lnTo>
                    <a:pt x="46634" y="323062"/>
                  </a:lnTo>
                </a:path>
                <a:path w="209550" h="821690" extrusionOk="0">
                  <a:moveTo>
                    <a:pt x="160845" y="322999"/>
                  </a:moveTo>
                  <a:lnTo>
                    <a:pt x="202057" y="322935"/>
                  </a:lnTo>
                </a:path>
                <a:path w="209550" h="821690" extrusionOk="0">
                  <a:moveTo>
                    <a:pt x="124015" y="322389"/>
                  </a:moveTo>
                  <a:lnTo>
                    <a:pt x="122313" y="322364"/>
                  </a:lnTo>
                  <a:lnTo>
                    <a:pt x="122250" y="6248"/>
                  </a:lnTo>
                  <a:lnTo>
                    <a:pt x="123913" y="6235"/>
                  </a:lnTo>
                  <a:lnTo>
                    <a:pt x="124015" y="322389"/>
                  </a:lnTo>
                  <a:close/>
                </a:path>
                <a:path w="209550" h="821690" extrusionOk="0">
                  <a:moveTo>
                    <a:pt x="47358" y="534873"/>
                  </a:moveTo>
                  <a:lnTo>
                    <a:pt x="4838" y="534873"/>
                  </a:lnTo>
                  <a:lnTo>
                    <a:pt x="4902" y="800188"/>
                  </a:lnTo>
                </a:path>
                <a:path w="209550" h="821690" extrusionOk="0">
                  <a:moveTo>
                    <a:pt x="144818" y="534835"/>
                  </a:moveTo>
                  <a:lnTo>
                    <a:pt x="62293" y="534873"/>
                  </a:lnTo>
                </a:path>
                <a:path w="209550" h="821690" extrusionOk="0">
                  <a:moveTo>
                    <a:pt x="204406" y="800112"/>
                  </a:moveTo>
                  <a:lnTo>
                    <a:pt x="204279" y="534822"/>
                  </a:lnTo>
                  <a:lnTo>
                    <a:pt x="159766" y="534835"/>
                  </a:lnTo>
                </a:path>
                <a:path w="209550" h="821690" extrusionOk="0">
                  <a:moveTo>
                    <a:pt x="241" y="821118"/>
                  </a:moveTo>
                  <a:lnTo>
                    <a:pt x="152" y="529539"/>
                  </a:lnTo>
                  <a:lnTo>
                    <a:pt x="208991" y="529412"/>
                  </a:lnTo>
                  <a:lnTo>
                    <a:pt x="209118" y="821055"/>
                  </a:lnTo>
                  <a:lnTo>
                    <a:pt x="241" y="821118"/>
                  </a:lnTo>
                  <a:close/>
                </a:path>
                <a:path w="209550" h="821690" extrusionOk="0">
                  <a:moveTo>
                    <a:pt x="46697" y="800163"/>
                  </a:moveTo>
                  <a:lnTo>
                    <a:pt x="46634" y="534631"/>
                  </a:lnTo>
                </a:path>
                <a:path w="209550" h="821690" extrusionOk="0">
                  <a:moveTo>
                    <a:pt x="62941" y="534631"/>
                  </a:moveTo>
                  <a:lnTo>
                    <a:pt x="63131" y="800163"/>
                  </a:lnTo>
                </a:path>
                <a:path w="209550" h="821690" extrusionOk="0">
                  <a:moveTo>
                    <a:pt x="144183" y="800125"/>
                  </a:moveTo>
                  <a:lnTo>
                    <a:pt x="144081" y="534619"/>
                  </a:lnTo>
                </a:path>
                <a:path w="209550" h="821690" extrusionOk="0">
                  <a:moveTo>
                    <a:pt x="160502" y="534631"/>
                  </a:moveTo>
                  <a:lnTo>
                    <a:pt x="160566" y="800163"/>
                  </a:lnTo>
                </a:path>
                <a:path w="209550" h="821690" extrusionOk="0">
                  <a:moveTo>
                    <a:pt x="86702" y="799312"/>
                  </a:moveTo>
                  <a:lnTo>
                    <a:pt x="85051" y="799312"/>
                  </a:lnTo>
                  <a:lnTo>
                    <a:pt x="84899" y="534631"/>
                  </a:lnTo>
                  <a:lnTo>
                    <a:pt x="86601" y="534631"/>
                  </a:lnTo>
                  <a:lnTo>
                    <a:pt x="86702" y="799312"/>
                  </a:lnTo>
                  <a:close/>
                </a:path>
                <a:path w="209550" h="821690" extrusionOk="0">
                  <a:moveTo>
                    <a:pt x="124256" y="596595"/>
                  </a:moveTo>
                  <a:lnTo>
                    <a:pt x="143840" y="596595"/>
                  </a:lnTo>
                </a:path>
                <a:path w="209550" h="821690" extrusionOk="0">
                  <a:moveTo>
                    <a:pt x="86779" y="596595"/>
                  </a:moveTo>
                  <a:lnTo>
                    <a:pt x="122097" y="596595"/>
                  </a:lnTo>
                </a:path>
                <a:path w="209550" h="821690" extrusionOk="0">
                  <a:moveTo>
                    <a:pt x="63055" y="596646"/>
                  </a:moveTo>
                  <a:lnTo>
                    <a:pt x="84810" y="596595"/>
                  </a:lnTo>
                </a:path>
                <a:path w="209550" h="821690" extrusionOk="0">
                  <a:moveTo>
                    <a:pt x="46761" y="598601"/>
                  </a:moveTo>
                  <a:lnTo>
                    <a:pt x="4902" y="598665"/>
                  </a:lnTo>
                  <a:lnTo>
                    <a:pt x="4902" y="596646"/>
                  </a:lnTo>
                  <a:lnTo>
                    <a:pt x="46570" y="596595"/>
                  </a:lnTo>
                </a:path>
                <a:path w="209550" h="821690" extrusionOk="0">
                  <a:moveTo>
                    <a:pt x="84899" y="598601"/>
                  </a:moveTo>
                  <a:lnTo>
                    <a:pt x="62852" y="598601"/>
                  </a:lnTo>
                </a:path>
                <a:path w="209550" h="821690" extrusionOk="0">
                  <a:moveTo>
                    <a:pt x="122148" y="598601"/>
                  </a:moveTo>
                  <a:lnTo>
                    <a:pt x="86791" y="598601"/>
                  </a:lnTo>
                </a:path>
                <a:path w="209550" h="821690" extrusionOk="0">
                  <a:moveTo>
                    <a:pt x="144030" y="598601"/>
                  </a:moveTo>
                  <a:lnTo>
                    <a:pt x="123812" y="598601"/>
                  </a:lnTo>
                </a:path>
                <a:path w="209550" h="821690" extrusionOk="0">
                  <a:moveTo>
                    <a:pt x="160718" y="596595"/>
                  </a:moveTo>
                  <a:lnTo>
                    <a:pt x="204152" y="596544"/>
                  </a:lnTo>
                  <a:lnTo>
                    <a:pt x="204152" y="598576"/>
                  </a:lnTo>
                  <a:lnTo>
                    <a:pt x="160502" y="598601"/>
                  </a:lnTo>
                </a:path>
                <a:path w="209550" h="821690" extrusionOk="0">
                  <a:moveTo>
                    <a:pt x="124256" y="637247"/>
                  </a:moveTo>
                  <a:lnTo>
                    <a:pt x="143840" y="637184"/>
                  </a:lnTo>
                </a:path>
                <a:path w="209550" h="821690" extrusionOk="0">
                  <a:moveTo>
                    <a:pt x="86842" y="637247"/>
                  </a:moveTo>
                  <a:lnTo>
                    <a:pt x="122097" y="637184"/>
                  </a:lnTo>
                </a:path>
                <a:path w="209550" h="821690" extrusionOk="0">
                  <a:moveTo>
                    <a:pt x="63055" y="637247"/>
                  </a:moveTo>
                  <a:lnTo>
                    <a:pt x="84810" y="637247"/>
                  </a:lnTo>
                </a:path>
                <a:path w="209550" h="821690" extrusionOk="0">
                  <a:moveTo>
                    <a:pt x="46761" y="639279"/>
                  </a:moveTo>
                  <a:lnTo>
                    <a:pt x="4902" y="639318"/>
                  </a:lnTo>
                  <a:lnTo>
                    <a:pt x="4838" y="637247"/>
                  </a:lnTo>
                  <a:lnTo>
                    <a:pt x="46570" y="637247"/>
                  </a:lnTo>
                </a:path>
                <a:path w="209550" h="821690" extrusionOk="0">
                  <a:moveTo>
                    <a:pt x="84899" y="639254"/>
                  </a:moveTo>
                  <a:lnTo>
                    <a:pt x="62877" y="639279"/>
                  </a:lnTo>
                </a:path>
                <a:path w="209550" h="821690" extrusionOk="0">
                  <a:moveTo>
                    <a:pt x="122148" y="639254"/>
                  </a:moveTo>
                  <a:lnTo>
                    <a:pt x="86842" y="639254"/>
                  </a:lnTo>
                </a:path>
                <a:path w="209550" h="821690" extrusionOk="0">
                  <a:moveTo>
                    <a:pt x="144030" y="639254"/>
                  </a:moveTo>
                  <a:lnTo>
                    <a:pt x="123812" y="639254"/>
                  </a:lnTo>
                </a:path>
                <a:path w="209550" h="821690" extrusionOk="0">
                  <a:moveTo>
                    <a:pt x="160718" y="637247"/>
                  </a:moveTo>
                  <a:lnTo>
                    <a:pt x="204266" y="637184"/>
                  </a:lnTo>
                  <a:lnTo>
                    <a:pt x="204152" y="639216"/>
                  </a:lnTo>
                  <a:lnTo>
                    <a:pt x="160502" y="639267"/>
                  </a:lnTo>
                </a:path>
                <a:path w="209550" h="821690" extrusionOk="0">
                  <a:moveTo>
                    <a:pt x="124256" y="677608"/>
                  </a:moveTo>
                  <a:lnTo>
                    <a:pt x="143916" y="677595"/>
                  </a:lnTo>
                </a:path>
                <a:path w="209550" h="821690" extrusionOk="0">
                  <a:moveTo>
                    <a:pt x="86842" y="677595"/>
                  </a:moveTo>
                  <a:lnTo>
                    <a:pt x="122097" y="677608"/>
                  </a:lnTo>
                </a:path>
                <a:path w="209550" h="821690" extrusionOk="0">
                  <a:moveTo>
                    <a:pt x="63119" y="677608"/>
                  </a:moveTo>
                  <a:lnTo>
                    <a:pt x="84874" y="677646"/>
                  </a:lnTo>
                </a:path>
                <a:path w="209550" h="821690" extrusionOk="0">
                  <a:moveTo>
                    <a:pt x="46812" y="679704"/>
                  </a:moveTo>
                  <a:lnTo>
                    <a:pt x="4953" y="679704"/>
                  </a:lnTo>
                  <a:lnTo>
                    <a:pt x="4953" y="677684"/>
                  </a:lnTo>
                  <a:lnTo>
                    <a:pt x="46621" y="677633"/>
                  </a:lnTo>
                </a:path>
                <a:path w="209550" h="821690" extrusionOk="0">
                  <a:moveTo>
                    <a:pt x="84899" y="679653"/>
                  </a:moveTo>
                  <a:lnTo>
                    <a:pt x="62877" y="679691"/>
                  </a:lnTo>
                </a:path>
                <a:path w="209550" h="821690" extrusionOk="0">
                  <a:moveTo>
                    <a:pt x="122186" y="679653"/>
                  </a:moveTo>
                  <a:lnTo>
                    <a:pt x="86931" y="679653"/>
                  </a:lnTo>
                </a:path>
                <a:path w="209550" h="821690" extrusionOk="0">
                  <a:moveTo>
                    <a:pt x="144030" y="679589"/>
                  </a:moveTo>
                  <a:lnTo>
                    <a:pt x="123913" y="679653"/>
                  </a:lnTo>
                </a:path>
                <a:path w="209550" h="821690" extrusionOk="0">
                  <a:moveTo>
                    <a:pt x="160756" y="677595"/>
                  </a:moveTo>
                  <a:lnTo>
                    <a:pt x="204266" y="677595"/>
                  </a:lnTo>
                  <a:lnTo>
                    <a:pt x="204266" y="679589"/>
                  </a:lnTo>
                  <a:lnTo>
                    <a:pt x="160566" y="679640"/>
                  </a:lnTo>
                </a:path>
                <a:path w="209550" h="821690" extrusionOk="0">
                  <a:moveTo>
                    <a:pt x="124256" y="718197"/>
                  </a:moveTo>
                  <a:lnTo>
                    <a:pt x="143916" y="718197"/>
                  </a:lnTo>
                </a:path>
                <a:path w="209550" h="821690" extrusionOk="0">
                  <a:moveTo>
                    <a:pt x="86842" y="718235"/>
                  </a:moveTo>
                  <a:lnTo>
                    <a:pt x="122097" y="718235"/>
                  </a:lnTo>
                </a:path>
                <a:path w="209550" h="821690" extrusionOk="0">
                  <a:moveTo>
                    <a:pt x="63119" y="718235"/>
                  </a:moveTo>
                  <a:lnTo>
                    <a:pt x="84874" y="718235"/>
                  </a:lnTo>
                </a:path>
                <a:path w="209550" h="821690" extrusionOk="0">
                  <a:moveTo>
                    <a:pt x="46761" y="720293"/>
                  </a:moveTo>
                  <a:lnTo>
                    <a:pt x="4902" y="720293"/>
                  </a:lnTo>
                  <a:lnTo>
                    <a:pt x="4902" y="718235"/>
                  </a:lnTo>
                  <a:lnTo>
                    <a:pt x="46634" y="718286"/>
                  </a:lnTo>
                </a:path>
                <a:path w="209550" h="821690" extrusionOk="0">
                  <a:moveTo>
                    <a:pt x="84988" y="720293"/>
                  </a:moveTo>
                  <a:lnTo>
                    <a:pt x="62877" y="720293"/>
                  </a:lnTo>
                </a:path>
                <a:path w="209550" h="821690" extrusionOk="0">
                  <a:moveTo>
                    <a:pt x="122148" y="720204"/>
                  </a:moveTo>
                  <a:lnTo>
                    <a:pt x="86842" y="720204"/>
                  </a:lnTo>
                </a:path>
                <a:path w="209550" h="821690" extrusionOk="0">
                  <a:moveTo>
                    <a:pt x="144030" y="720204"/>
                  </a:moveTo>
                  <a:lnTo>
                    <a:pt x="123850" y="720204"/>
                  </a:lnTo>
                </a:path>
                <a:path w="209550" h="821690" extrusionOk="0">
                  <a:moveTo>
                    <a:pt x="160756" y="718197"/>
                  </a:moveTo>
                  <a:lnTo>
                    <a:pt x="204266" y="718185"/>
                  </a:lnTo>
                  <a:lnTo>
                    <a:pt x="204266" y="720204"/>
                  </a:lnTo>
                  <a:lnTo>
                    <a:pt x="160515" y="720204"/>
                  </a:lnTo>
                </a:path>
                <a:path w="209550" h="821690" extrusionOk="0">
                  <a:moveTo>
                    <a:pt x="124256" y="758609"/>
                  </a:moveTo>
                  <a:lnTo>
                    <a:pt x="144030" y="758609"/>
                  </a:lnTo>
                </a:path>
                <a:path w="209550" h="821690" extrusionOk="0">
                  <a:moveTo>
                    <a:pt x="86931" y="758634"/>
                  </a:moveTo>
                  <a:lnTo>
                    <a:pt x="122161" y="758634"/>
                  </a:lnTo>
                </a:path>
                <a:path w="209550" h="821690" extrusionOk="0">
                  <a:moveTo>
                    <a:pt x="63182" y="758634"/>
                  </a:moveTo>
                  <a:lnTo>
                    <a:pt x="84861" y="758634"/>
                  </a:lnTo>
                </a:path>
                <a:path w="209550" h="821690" extrusionOk="0">
                  <a:moveTo>
                    <a:pt x="46812" y="760691"/>
                  </a:moveTo>
                  <a:lnTo>
                    <a:pt x="4902" y="760653"/>
                  </a:lnTo>
                  <a:lnTo>
                    <a:pt x="4953" y="758647"/>
                  </a:lnTo>
                  <a:lnTo>
                    <a:pt x="46621" y="758647"/>
                  </a:lnTo>
                </a:path>
                <a:path w="209550" h="821690" extrusionOk="0">
                  <a:moveTo>
                    <a:pt x="85051" y="760641"/>
                  </a:moveTo>
                  <a:lnTo>
                    <a:pt x="62877" y="760641"/>
                  </a:lnTo>
                </a:path>
                <a:path w="209550" h="821690" extrusionOk="0">
                  <a:moveTo>
                    <a:pt x="122148" y="760641"/>
                  </a:moveTo>
                  <a:lnTo>
                    <a:pt x="86931" y="760641"/>
                  </a:lnTo>
                </a:path>
                <a:path w="209550" h="821690" extrusionOk="0">
                  <a:moveTo>
                    <a:pt x="144030" y="760603"/>
                  </a:moveTo>
                  <a:lnTo>
                    <a:pt x="123913" y="760603"/>
                  </a:lnTo>
                </a:path>
                <a:path w="209550" h="821690" extrusionOk="0">
                  <a:moveTo>
                    <a:pt x="160845" y="758634"/>
                  </a:moveTo>
                  <a:lnTo>
                    <a:pt x="204279" y="758571"/>
                  </a:lnTo>
                  <a:lnTo>
                    <a:pt x="204279" y="760577"/>
                  </a:lnTo>
                  <a:lnTo>
                    <a:pt x="160578" y="760603"/>
                  </a:lnTo>
                </a:path>
                <a:path w="209550" h="821690" extrusionOk="0">
                  <a:moveTo>
                    <a:pt x="63182" y="799287"/>
                  </a:moveTo>
                  <a:lnTo>
                    <a:pt x="144183" y="799223"/>
                  </a:lnTo>
                </a:path>
                <a:path w="209550" h="821690" extrusionOk="0">
                  <a:moveTo>
                    <a:pt x="5029" y="799312"/>
                  </a:moveTo>
                  <a:lnTo>
                    <a:pt x="46634" y="799287"/>
                  </a:lnTo>
                </a:path>
                <a:path w="209550" h="821690" extrusionOk="0">
                  <a:moveTo>
                    <a:pt x="160845" y="799236"/>
                  </a:moveTo>
                  <a:lnTo>
                    <a:pt x="204279" y="799249"/>
                  </a:lnTo>
                </a:path>
                <a:path w="209550" h="821690" extrusionOk="0">
                  <a:moveTo>
                    <a:pt x="124129" y="798715"/>
                  </a:moveTo>
                  <a:lnTo>
                    <a:pt x="122402" y="798715"/>
                  </a:lnTo>
                  <a:lnTo>
                    <a:pt x="122301" y="534619"/>
                  </a:lnTo>
                  <a:lnTo>
                    <a:pt x="124002" y="534619"/>
                  </a:lnTo>
                  <a:lnTo>
                    <a:pt x="124129" y="798715"/>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7" name="Google Shape;167;p1"/>
            <p:cNvSpPr/>
            <p:nvPr/>
          </p:nvSpPr>
          <p:spPr>
            <a:xfrm>
              <a:off x="6410510" y="7449012"/>
              <a:ext cx="259079" cy="969644"/>
            </a:xfrm>
            <a:custGeom>
              <a:avLst/>
              <a:gdLst/>
              <a:ahLst/>
              <a:cxnLst/>
              <a:rect l="l" t="t" r="r" b="b"/>
              <a:pathLst>
                <a:path w="259079" h="969645" extrusionOk="0">
                  <a:moveTo>
                    <a:pt x="228993" y="65976"/>
                  </a:moveTo>
                  <a:lnTo>
                    <a:pt x="229082" y="309270"/>
                  </a:lnTo>
                  <a:lnTo>
                    <a:pt x="29540" y="309384"/>
                  </a:lnTo>
                  <a:lnTo>
                    <a:pt x="29349" y="66065"/>
                  </a:lnTo>
                  <a:lnTo>
                    <a:pt x="79625" y="32495"/>
                  </a:lnTo>
                  <a:lnTo>
                    <a:pt x="117179" y="21296"/>
                  </a:lnTo>
                  <a:lnTo>
                    <a:pt x="160730" y="32459"/>
                  </a:lnTo>
                  <a:lnTo>
                    <a:pt x="228993" y="65976"/>
                  </a:lnTo>
                  <a:close/>
                </a:path>
                <a:path w="259079" h="969645" extrusionOk="0">
                  <a:moveTo>
                    <a:pt x="234048" y="60553"/>
                  </a:moveTo>
                  <a:lnTo>
                    <a:pt x="234137" y="316103"/>
                  </a:lnTo>
                  <a:lnTo>
                    <a:pt x="24422" y="316166"/>
                  </a:lnTo>
                  <a:lnTo>
                    <a:pt x="24320" y="60553"/>
                  </a:lnTo>
                  <a:lnTo>
                    <a:pt x="77117" y="25306"/>
                  </a:lnTo>
                  <a:lnTo>
                    <a:pt x="116563" y="13557"/>
                  </a:lnTo>
                  <a:lnTo>
                    <a:pt x="162319" y="25306"/>
                  </a:lnTo>
                  <a:lnTo>
                    <a:pt x="234048" y="60553"/>
                  </a:lnTo>
                  <a:close/>
                </a:path>
                <a:path w="259079" h="969645" extrusionOk="0">
                  <a:moveTo>
                    <a:pt x="114122" y="969264"/>
                  </a:moveTo>
                  <a:lnTo>
                    <a:pt x="444" y="969314"/>
                  </a:lnTo>
                  <a:lnTo>
                    <a:pt x="0" y="34226"/>
                  </a:lnTo>
                  <a:lnTo>
                    <a:pt x="26594" y="15703"/>
                  </a:lnTo>
                  <a:lnTo>
                    <a:pt x="47547" y="5964"/>
                  </a:lnTo>
                  <a:lnTo>
                    <a:pt x="73736" y="1799"/>
                  </a:lnTo>
                  <a:lnTo>
                    <a:pt x="116039" y="0"/>
                  </a:lnTo>
                </a:path>
                <a:path w="259079" h="969645" extrusionOk="0">
                  <a:moveTo>
                    <a:pt x="142189" y="368"/>
                  </a:moveTo>
                  <a:lnTo>
                    <a:pt x="197207" y="9882"/>
                  </a:lnTo>
                  <a:lnTo>
                    <a:pt x="258406" y="34112"/>
                  </a:lnTo>
                  <a:lnTo>
                    <a:pt x="258737" y="969162"/>
                  </a:lnTo>
                  <a:lnTo>
                    <a:pt x="145288" y="969225"/>
                  </a:lnTo>
                </a:path>
                <a:path w="259079" h="969645" extrusionOk="0">
                  <a:moveTo>
                    <a:pt x="77101" y="45834"/>
                  </a:moveTo>
                  <a:lnTo>
                    <a:pt x="77203" y="309270"/>
                  </a:lnTo>
                  <a:lnTo>
                    <a:pt x="62496" y="309270"/>
                  </a:lnTo>
                  <a:lnTo>
                    <a:pt x="62407" y="50495"/>
                  </a:lnTo>
                </a:path>
                <a:path w="259079" h="969645" extrusionOk="0">
                  <a:moveTo>
                    <a:pt x="62395" y="154393"/>
                  </a:moveTo>
                  <a:lnTo>
                    <a:pt x="29870" y="154393"/>
                  </a:lnTo>
                </a:path>
                <a:path w="259079" h="969645" extrusionOk="0">
                  <a:moveTo>
                    <a:pt x="181343" y="154330"/>
                  </a:moveTo>
                  <a:lnTo>
                    <a:pt x="77190" y="154368"/>
                  </a:lnTo>
                </a:path>
                <a:path w="259079" h="969645" extrusionOk="0">
                  <a:moveTo>
                    <a:pt x="77152" y="120180"/>
                  </a:moveTo>
                  <a:lnTo>
                    <a:pt x="181673" y="120116"/>
                  </a:lnTo>
                </a:path>
                <a:path w="259079" h="969645" extrusionOk="0">
                  <a:moveTo>
                    <a:pt x="29870" y="120180"/>
                  </a:moveTo>
                  <a:lnTo>
                    <a:pt x="62344" y="120180"/>
                  </a:lnTo>
                </a:path>
                <a:path w="259079" h="969645" extrusionOk="0">
                  <a:moveTo>
                    <a:pt x="62395" y="93129"/>
                  </a:moveTo>
                  <a:lnTo>
                    <a:pt x="29210" y="93154"/>
                  </a:lnTo>
                  <a:lnTo>
                    <a:pt x="29870" y="90855"/>
                  </a:lnTo>
                  <a:lnTo>
                    <a:pt x="62344" y="90805"/>
                  </a:lnTo>
                </a:path>
                <a:path w="259079" h="969645" extrusionOk="0">
                  <a:moveTo>
                    <a:pt x="181559" y="93103"/>
                  </a:moveTo>
                  <a:lnTo>
                    <a:pt x="77190" y="93116"/>
                  </a:lnTo>
                </a:path>
                <a:path w="259079" h="969645" extrusionOk="0">
                  <a:moveTo>
                    <a:pt x="196278" y="90779"/>
                  </a:moveTo>
                  <a:lnTo>
                    <a:pt x="228663" y="90779"/>
                  </a:lnTo>
                  <a:lnTo>
                    <a:pt x="229006" y="93052"/>
                  </a:lnTo>
                  <a:lnTo>
                    <a:pt x="196570" y="93052"/>
                  </a:lnTo>
                </a:path>
                <a:path w="259079" h="969645" extrusionOk="0">
                  <a:moveTo>
                    <a:pt x="77317" y="90881"/>
                  </a:moveTo>
                  <a:lnTo>
                    <a:pt x="181660" y="90817"/>
                  </a:lnTo>
                </a:path>
                <a:path w="259079" h="969645" extrusionOk="0">
                  <a:moveTo>
                    <a:pt x="106286" y="120243"/>
                  </a:moveTo>
                  <a:lnTo>
                    <a:pt x="106260" y="41579"/>
                  </a:lnTo>
                </a:path>
                <a:path w="259079" h="969645" extrusionOk="0">
                  <a:moveTo>
                    <a:pt x="106349" y="309397"/>
                  </a:moveTo>
                  <a:lnTo>
                    <a:pt x="106286" y="154279"/>
                  </a:lnTo>
                </a:path>
                <a:path w="259079" h="969645" extrusionOk="0">
                  <a:moveTo>
                    <a:pt x="109054" y="154190"/>
                  </a:moveTo>
                  <a:lnTo>
                    <a:pt x="109054" y="309448"/>
                  </a:lnTo>
                </a:path>
                <a:path w="259079" h="969645" extrusionOk="0">
                  <a:moveTo>
                    <a:pt x="108991" y="40728"/>
                  </a:moveTo>
                  <a:lnTo>
                    <a:pt x="108991" y="120015"/>
                  </a:lnTo>
                </a:path>
                <a:path w="259079" h="969645" extrusionOk="0">
                  <a:moveTo>
                    <a:pt x="62395" y="182156"/>
                  </a:moveTo>
                  <a:lnTo>
                    <a:pt x="29565" y="182206"/>
                  </a:lnTo>
                  <a:lnTo>
                    <a:pt x="29349" y="179857"/>
                  </a:lnTo>
                  <a:lnTo>
                    <a:pt x="62395" y="179895"/>
                  </a:lnTo>
                </a:path>
                <a:path w="259079" h="969645" extrusionOk="0">
                  <a:moveTo>
                    <a:pt x="181559" y="182156"/>
                  </a:moveTo>
                  <a:lnTo>
                    <a:pt x="77190" y="182181"/>
                  </a:lnTo>
                </a:path>
                <a:path w="259079" h="969645" extrusionOk="0">
                  <a:moveTo>
                    <a:pt x="196278" y="179832"/>
                  </a:moveTo>
                  <a:lnTo>
                    <a:pt x="228904" y="179832"/>
                  </a:lnTo>
                  <a:lnTo>
                    <a:pt x="228968" y="182130"/>
                  </a:lnTo>
                  <a:lnTo>
                    <a:pt x="196646" y="182168"/>
                  </a:lnTo>
                </a:path>
                <a:path w="259079" h="969645" extrusionOk="0">
                  <a:moveTo>
                    <a:pt x="77406" y="179895"/>
                  </a:moveTo>
                  <a:lnTo>
                    <a:pt x="181673" y="179857"/>
                  </a:lnTo>
                </a:path>
                <a:path w="259079" h="969645" extrusionOk="0">
                  <a:moveTo>
                    <a:pt x="62496" y="207670"/>
                  </a:moveTo>
                  <a:lnTo>
                    <a:pt x="29565" y="207606"/>
                  </a:lnTo>
                  <a:lnTo>
                    <a:pt x="29413" y="205346"/>
                  </a:lnTo>
                  <a:lnTo>
                    <a:pt x="62395" y="205346"/>
                  </a:lnTo>
                </a:path>
                <a:path w="259079" h="969645" extrusionOk="0">
                  <a:moveTo>
                    <a:pt x="181559" y="207543"/>
                  </a:moveTo>
                  <a:lnTo>
                    <a:pt x="77190" y="207645"/>
                  </a:lnTo>
                </a:path>
                <a:path w="259079" h="969645" extrusionOk="0">
                  <a:moveTo>
                    <a:pt x="196316" y="205282"/>
                  </a:moveTo>
                  <a:lnTo>
                    <a:pt x="228904" y="205244"/>
                  </a:lnTo>
                  <a:lnTo>
                    <a:pt x="228904" y="207556"/>
                  </a:lnTo>
                  <a:lnTo>
                    <a:pt x="196646" y="207594"/>
                  </a:lnTo>
                </a:path>
                <a:path w="259079" h="969645" extrusionOk="0">
                  <a:moveTo>
                    <a:pt x="77317" y="205308"/>
                  </a:moveTo>
                  <a:lnTo>
                    <a:pt x="181737" y="205308"/>
                  </a:lnTo>
                </a:path>
                <a:path w="259079" h="969645" extrusionOk="0">
                  <a:moveTo>
                    <a:pt x="62496" y="234315"/>
                  </a:moveTo>
                  <a:lnTo>
                    <a:pt x="29565" y="234315"/>
                  </a:lnTo>
                  <a:lnTo>
                    <a:pt x="29413" y="232067"/>
                  </a:lnTo>
                  <a:lnTo>
                    <a:pt x="62395" y="232067"/>
                  </a:lnTo>
                </a:path>
                <a:path w="259079" h="969645" extrusionOk="0">
                  <a:moveTo>
                    <a:pt x="181673" y="234276"/>
                  </a:moveTo>
                  <a:lnTo>
                    <a:pt x="77190" y="234302"/>
                  </a:lnTo>
                </a:path>
                <a:path w="259079" h="969645" extrusionOk="0">
                  <a:moveTo>
                    <a:pt x="196316" y="232041"/>
                  </a:moveTo>
                  <a:lnTo>
                    <a:pt x="228968" y="231978"/>
                  </a:lnTo>
                  <a:lnTo>
                    <a:pt x="228968" y="234276"/>
                  </a:lnTo>
                  <a:lnTo>
                    <a:pt x="196646" y="234276"/>
                  </a:lnTo>
                </a:path>
                <a:path w="259079" h="969645" extrusionOk="0">
                  <a:moveTo>
                    <a:pt x="77406" y="232067"/>
                  </a:moveTo>
                  <a:lnTo>
                    <a:pt x="181800" y="232054"/>
                  </a:lnTo>
                </a:path>
                <a:path w="259079" h="969645" extrusionOk="0">
                  <a:moveTo>
                    <a:pt x="62547" y="257263"/>
                  </a:moveTo>
                  <a:lnTo>
                    <a:pt x="29578" y="257263"/>
                  </a:lnTo>
                  <a:lnTo>
                    <a:pt x="29425" y="254939"/>
                  </a:lnTo>
                  <a:lnTo>
                    <a:pt x="62395" y="254939"/>
                  </a:lnTo>
                </a:path>
                <a:path w="259079" h="969645" extrusionOk="0">
                  <a:moveTo>
                    <a:pt x="181673" y="257200"/>
                  </a:moveTo>
                  <a:lnTo>
                    <a:pt x="77190" y="257200"/>
                  </a:lnTo>
                </a:path>
                <a:path w="259079" h="969645" extrusionOk="0">
                  <a:moveTo>
                    <a:pt x="196316" y="254838"/>
                  </a:moveTo>
                  <a:lnTo>
                    <a:pt x="228968" y="254838"/>
                  </a:lnTo>
                  <a:lnTo>
                    <a:pt x="228904" y="257149"/>
                  </a:lnTo>
                  <a:lnTo>
                    <a:pt x="196646" y="257162"/>
                  </a:lnTo>
                </a:path>
                <a:path w="259079" h="969645" extrusionOk="0">
                  <a:moveTo>
                    <a:pt x="77317" y="254901"/>
                  </a:moveTo>
                  <a:lnTo>
                    <a:pt x="181737" y="254901"/>
                  </a:lnTo>
                </a:path>
                <a:path w="259079" h="969645" extrusionOk="0">
                  <a:moveTo>
                    <a:pt x="62496" y="281876"/>
                  </a:moveTo>
                  <a:lnTo>
                    <a:pt x="29565" y="281876"/>
                  </a:lnTo>
                  <a:lnTo>
                    <a:pt x="29413" y="279552"/>
                  </a:lnTo>
                  <a:lnTo>
                    <a:pt x="62395" y="279552"/>
                  </a:lnTo>
                </a:path>
                <a:path w="259079" h="969645" extrusionOk="0">
                  <a:moveTo>
                    <a:pt x="181673" y="281787"/>
                  </a:moveTo>
                  <a:lnTo>
                    <a:pt x="77330" y="281876"/>
                  </a:lnTo>
                </a:path>
                <a:path w="259079" h="969645" extrusionOk="0">
                  <a:moveTo>
                    <a:pt x="196316" y="279488"/>
                  </a:moveTo>
                  <a:lnTo>
                    <a:pt x="228968" y="279488"/>
                  </a:lnTo>
                  <a:lnTo>
                    <a:pt x="229006" y="281774"/>
                  </a:lnTo>
                  <a:lnTo>
                    <a:pt x="196646" y="281774"/>
                  </a:lnTo>
                </a:path>
                <a:path w="259079" h="969645" extrusionOk="0">
                  <a:moveTo>
                    <a:pt x="77406" y="279552"/>
                  </a:moveTo>
                  <a:lnTo>
                    <a:pt x="181800" y="279552"/>
                  </a:lnTo>
                </a:path>
                <a:path w="259079" h="969645" extrusionOk="0">
                  <a:moveTo>
                    <a:pt x="62395" y="71805"/>
                  </a:moveTo>
                  <a:lnTo>
                    <a:pt x="29146" y="71793"/>
                  </a:lnTo>
                  <a:lnTo>
                    <a:pt x="29540" y="69519"/>
                  </a:lnTo>
                  <a:lnTo>
                    <a:pt x="62395" y="69570"/>
                  </a:lnTo>
                </a:path>
                <a:path w="259079" h="969645" extrusionOk="0">
                  <a:moveTo>
                    <a:pt x="181559" y="71780"/>
                  </a:moveTo>
                  <a:lnTo>
                    <a:pt x="77165" y="71780"/>
                  </a:lnTo>
                </a:path>
                <a:path w="259079" h="969645" extrusionOk="0">
                  <a:moveTo>
                    <a:pt x="196278" y="69507"/>
                  </a:moveTo>
                  <a:lnTo>
                    <a:pt x="229336" y="69469"/>
                  </a:lnTo>
                  <a:lnTo>
                    <a:pt x="229298" y="71780"/>
                  </a:lnTo>
                  <a:lnTo>
                    <a:pt x="196646" y="71780"/>
                  </a:lnTo>
                </a:path>
                <a:path w="259079" h="969645" extrusionOk="0">
                  <a:moveTo>
                    <a:pt x="77190" y="69507"/>
                  </a:moveTo>
                  <a:lnTo>
                    <a:pt x="181546" y="6949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68" name="Google Shape;168;p1"/>
            <p:cNvPicPr preferRelativeResize="0"/>
            <p:nvPr/>
          </p:nvPicPr>
          <p:blipFill rotWithShape="1">
            <a:blip r:embed="rId45">
              <a:alphaModFix/>
            </a:blip>
            <a:srcRect/>
            <a:stretch/>
          </p:blipFill>
          <p:spPr>
            <a:xfrm>
              <a:off x="6431757" y="7786832"/>
              <a:ext cx="216128" cy="195605"/>
            </a:xfrm>
            <a:prstGeom prst="rect">
              <a:avLst/>
            </a:prstGeom>
            <a:noFill/>
            <a:ln>
              <a:noFill/>
            </a:ln>
          </p:spPr>
        </p:pic>
        <p:sp>
          <p:nvSpPr>
            <p:cNvPr id="169" name="Google Shape;169;p1"/>
            <p:cNvSpPr/>
            <p:nvPr/>
          </p:nvSpPr>
          <p:spPr>
            <a:xfrm>
              <a:off x="6520111" y="7373104"/>
              <a:ext cx="38735" cy="85090"/>
            </a:xfrm>
            <a:custGeom>
              <a:avLst/>
              <a:gdLst/>
              <a:ahLst/>
              <a:cxnLst/>
              <a:rect l="l" t="t" r="r" b="b"/>
              <a:pathLst>
                <a:path w="38734" h="85090" extrusionOk="0">
                  <a:moveTo>
                    <a:pt x="32042" y="76758"/>
                  </a:moveTo>
                  <a:lnTo>
                    <a:pt x="32016" y="81292"/>
                  </a:lnTo>
                  <a:lnTo>
                    <a:pt x="28282" y="85001"/>
                  </a:lnTo>
                  <a:lnTo>
                    <a:pt x="23774" y="85039"/>
                  </a:lnTo>
                  <a:lnTo>
                    <a:pt x="15024" y="85039"/>
                  </a:lnTo>
                  <a:lnTo>
                    <a:pt x="10325" y="85001"/>
                  </a:lnTo>
                  <a:lnTo>
                    <a:pt x="6642" y="81330"/>
                  </a:lnTo>
                  <a:lnTo>
                    <a:pt x="6642" y="76758"/>
                  </a:lnTo>
                  <a:lnTo>
                    <a:pt x="0" y="8305"/>
                  </a:lnTo>
                  <a:lnTo>
                    <a:pt x="0" y="3683"/>
                  </a:lnTo>
                  <a:lnTo>
                    <a:pt x="3746" y="0"/>
                  </a:lnTo>
                  <a:lnTo>
                    <a:pt x="8356" y="0"/>
                  </a:lnTo>
                  <a:lnTo>
                    <a:pt x="30276" y="0"/>
                  </a:lnTo>
                  <a:lnTo>
                    <a:pt x="34912" y="25"/>
                  </a:lnTo>
                  <a:lnTo>
                    <a:pt x="38544" y="3683"/>
                  </a:lnTo>
                  <a:lnTo>
                    <a:pt x="38544" y="8305"/>
                  </a:lnTo>
                  <a:lnTo>
                    <a:pt x="32042" y="76758"/>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70" name="Google Shape;170;p1"/>
            <p:cNvPicPr preferRelativeResize="0"/>
            <p:nvPr/>
          </p:nvPicPr>
          <p:blipFill rotWithShape="1">
            <a:blip r:embed="rId46">
              <a:alphaModFix/>
            </a:blip>
            <a:srcRect/>
            <a:stretch/>
          </p:blipFill>
          <p:spPr>
            <a:xfrm>
              <a:off x="6359438" y="8348553"/>
              <a:ext cx="287693" cy="500072"/>
            </a:xfrm>
            <a:prstGeom prst="rect">
              <a:avLst/>
            </a:prstGeom>
            <a:noFill/>
            <a:ln>
              <a:noFill/>
            </a:ln>
          </p:spPr>
        </p:pic>
        <p:sp>
          <p:nvSpPr>
            <p:cNvPr id="171" name="Google Shape;171;p1"/>
            <p:cNvSpPr/>
            <p:nvPr/>
          </p:nvSpPr>
          <p:spPr>
            <a:xfrm>
              <a:off x="6427117" y="8488339"/>
              <a:ext cx="225425" cy="370205"/>
            </a:xfrm>
            <a:custGeom>
              <a:avLst/>
              <a:gdLst/>
              <a:ahLst/>
              <a:cxnLst/>
              <a:rect l="l" t="t" r="r" b="b"/>
              <a:pathLst>
                <a:path w="225425" h="370204" extrusionOk="0">
                  <a:moveTo>
                    <a:pt x="144868" y="0"/>
                  </a:moveTo>
                  <a:lnTo>
                    <a:pt x="224917" y="0"/>
                  </a:lnTo>
                  <a:lnTo>
                    <a:pt x="225005" y="369722"/>
                  </a:lnTo>
                  <a:lnTo>
                    <a:pt x="177" y="369785"/>
                  </a:lnTo>
                  <a:lnTo>
                    <a:pt x="0" y="12"/>
                  </a:lnTo>
                  <a:lnTo>
                    <a:pt x="81178" y="12"/>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2" name="Google Shape;172;p1"/>
            <p:cNvSpPr/>
            <p:nvPr/>
          </p:nvSpPr>
          <p:spPr>
            <a:xfrm>
              <a:off x="6263989" y="7489643"/>
              <a:ext cx="80010" cy="270510"/>
            </a:xfrm>
            <a:custGeom>
              <a:avLst/>
              <a:gdLst/>
              <a:ahLst/>
              <a:cxnLst/>
              <a:rect l="l" t="t" r="r" b="b"/>
              <a:pathLst>
                <a:path w="80010" h="270509" extrusionOk="0">
                  <a:moveTo>
                    <a:pt x="31724" y="7061"/>
                  </a:moveTo>
                  <a:lnTo>
                    <a:pt x="31851" y="269671"/>
                  </a:lnTo>
                  <a:lnTo>
                    <a:pt x="46748" y="269671"/>
                  </a:lnTo>
                  <a:lnTo>
                    <a:pt x="46647" y="11620"/>
                  </a:lnTo>
                </a:path>
                <a:path w="80010" h="270509" extrusionOk="0">
                  <a:moveTo>
                    <a:pt x="79667" y="114147"/>
                  </a:moveTo>
                  <a:lnTo>
                    <a:pt x="46837" y="114084"/>
                  </a:lnTo>
                </a:path>
                <a:path w="80010" h="270509" extrusionOk="0">
                  <a:moveTo>
                    <a:pt x="46824" y="79794"/>
                  </a:moveTo>
                  <a:lnTo>
                    <a:pt x="79413" y="79794"/>
                  </a:lnTo>
                </a:path>
                <a:path w="80010" h="270509" extrusionOk="0">
                  <a:moveTo>
                    <a:pt x="2806" y="79425"/>
                  </a:moveTo>
                  <a:lnTo>
                    <a:pt x="2743" y="812"/>
                  </a:lnTo>
                </a:path>
                <a:path w="80010" h="270509" extrusionOk="0">
                  <a:moveTo>
                    <a:pt x="2920" y="269862"/>
                  </a:moveTo>
                  <a:lnTo>
                    <a:pt x="2793" y="114173"/>
                  </a:lnTo>
                </a:path>
                <a:path w="80010" h="270509" extrusionOk="0">
                  <a:moveTo>
                    <a:pt x="50" y="113995"/>
                  </a:moveTo>
                  <a:lnTo>
                    <a:pt x="88" y="269900"/>
                  </a:lnTo>
                </a:path>
                <a:path w="80010" h="270509" extrusionOk="0">
                  <a:moveTo>
                    <a:pt x="0" y="0"/>
                  </a:moveTo>
                  <a:lnTo>
                    <a:pt x="63" y="79667"/>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3" name="Google Shape;173;p1"/>
            <p:cNvSpPr/>
            <p:nvPr/>
          </p:nvSpPr>
          <p:spPr>
            <a:xfrm>
              <a:off x="6138985" y="7987879"/>
              <a:ext cx="209550" cy="821690"/>
            </a:xfrm>
            <a:custGeom>
              <a:avLst/>
              <a:gdLst/>
              <a:ahLst/>
              <a:cxnLst/>
              <a:rect l="l" t="t" r="r" b="b"/>
              <a:pathLst>
                <a:path w="209550" h="821690" extrusionOk="0">
                  <a:moveTo>
                    <a:pt x="47205" y="6438"/>
                  </a:moveTo>
                  <a:lnTo>
                    <a:pt x="6934" y="6502"/>
                  </a:lnTo>
                  <a:lnTo>
                    <a:pt x="7086" y="324027"/>
                  </a:lnTo>
                </a:path>
                <a:path w="209550" h="821690" extrusionOk="0">
                  <a:moveTo>
                    <a:pt x="144691" y="6413"/>
                  </a:moveTo>
                  <a:lnTo>
                    <a:pt x="62229" y="6438"/>
                  </a:lnTo>
                </a:path>
                <a:path w="209550" h="821690" extrusionOk="0">
                  <a:moveTo>
                    <a:pt x="202120" y="323913"/>
                  </a:moveTo>
                  <a:lnTo>
                    <a:pt x="201929" y="6413"/>
                  </a:lnTo>
                  <a:lnTo>
                    <a:pt x="159638" y="6413"/>
                  </a:lnTo>
                </a:path>
                <a:path w="209550" h="821690" extrusionOk="0">
                  <a:moveTo>
                    <a:pt x="190" y="349161"/>
                  </a:moveTo>
                  <a:lnTo>
                    <a:pt x="0" y="38"/>
                  </a:lnTo>
                  <a:lnTo>
                    <a:pt x="208902" y="0"/>
                  </a:lnTo>
                  <a:lnTo>
                    <a:pt x="209003" y="349059"/>
                  </a:lnTo>
                  <a:lnTo>
                    <a:pt x="190" y="349161"/>
                  </a:lnTo>
                  <a:close/>
                </a:path>
                <a:path w="209550" h="821690" extrusionOk="0">
                  <a:moveTo>
                    <a:pt x="46659" y="324002"/>
                  </a:moveTo>
                  <a:lnTo>
                    <a:pt x="46469" y="6134"/>
                  </a:lnTo>
                </a:path>
                <a:path w="209550" h="821690" extrusionOk="0">
                  <a:moveTo>
                    <a:pt x="62903" y="6134"/>
                  </a:moveTo>
                  <a:lnTo>
                    <a:pt x="63030" y="324015"/>
                  </a:lnTo>
                </a:path>
                <a:path w="209550" h="821690" extrusionOk="0">
                  <a:moveTo>
                    <a:pt x="144144" y="324002"/>
                  </a:moveTo>
                  <a:lnTo>
                    <a:pt x="143979" y="6134"/>
                  </a:lnTo>
                </a:path>
                <a:path w="209550" h="821690" extrusionOk="0">
                  <a:moveTo>
                    <a:pt x="160413" y="6121"/>
                  </a:moveTo>
                  <a:lnTo>
                    <a:pt x="160464" y="324027"/>
                  </a:lnTo>
                </a:path>
                <a:path w="209550" h="821690" extrusionOk="0">
                  <a:moveTo>
                    <a:pt x="86525" y="322999"/>
                  </a:moveTo>
                  <a:lnTo>
                    <a:pt x="84924" y="323049"/>
                  </a:lnTo>
                  <a:lnTo>
                    <a:pt x="84823" y="6146"/>
                  </a:lnTo>
                  <a:lnTo>
                    <a:pt x="86512" y="6146"/>
                  </a:lnTo>
                  <a:lnTo>
                    <a:pt x="86525" y="322999"/>
                  </a:lnTo>
                  <a:close/>
                </a:path>
                <a:path w="209550" h="821690" extrusionOk="0">
                  <a:moveTo>
                    <a:pt x="124167" y="80340"/>
                  </a:moveTo>
                  <a:lnTo>
                    <a:pt x="143802" y="80340"/>
                  </a:lnTo>
                </a:path>
                <a:path w="209550" h="821690" extrusionOk="0">
                  <a:moveTo>
                    <a:pt x="86690" y="80340"/>
                  </a:moveTo>
                  <a:lnTo>
                    <a:pt x="121919" y="80340"/>
                  </a:lnTo>
                </a:path>
                <a:path w="209550" h="821690" extrusionOk="0">
                  <a:moveTo>
                    <a:pt x="62928" y="80403"/>
                  </a:moveTo>
                  <a:lnTo>
                    <a:pt x="84581" y="80276"/>
                  </a:lnTo>
                </a:path>
                <a:path w="209550" h="821690" extrusionOk="0">
                  <a:moveTo>
                    <a:pt x="46659" y="82765"/>
                  </a:moveTo>
                  <a:lnTo>
                    <a:pt x="7010" y="82829"/>
                  </a:lnTo>
                  <a:lnTo>
                    <a:pt x="7010" y="80327"/>
                  </a:lnTo>
                  <a:lnTo>
                    <a:pt x="46469" y="80416"/>
                  </a:lnTo>
                </a:path>
                <a:path w="209550" h="821690" extrusionOk="0">
                  <a:moveTo>
                    <a:pt x="84772" y="82765"/>
                  </a:moveTo>
                  <a:lnTo>
                    <a:pt x="62750" y="82765"/>
                  </a:lnTo>
                </a:path>
                <a:path w="209550" h="821690" extrusionOk="0">
                  <a:moveTo>
                    <a:pt x="122097" y="82765"/>
                  </a:moveTo>
                  <a:lnTo>
                    <a:pt x="86715" y="82765"/>
                  </a:lnTo>
                </a:path>
                <a:path w="209550" h="821690" extrusionOk="0">
                  <a:moveTo>
                    <a:pt x="143929" y="82765"/>
                  </a:moveTo>
                  <a:lnTo>
                    <a:pt x="123710" y="82765"/>
                  </a:lnTo>
                </a:path>
                <a:path w="209550" h="821690" extrusionOk="0">
                  <a:moveTo>
                    <a:pt x="160604" y="80276"/>
                  </a:moveTo>
                  <a:lnTo>
                    <a:pt x="201942" y="80276"/>
                  </a:lnTo>
                  <a:lnTo>
                    <a:pt x="201879" y="82715"/>
                  </a:lnTo>
                  <a:lnTo>
                    <a:pt x="160477" y="82765"/>
                  </a:lnTo>
                </a:path>
                <a:path w="209550" h="821690" extrusionOk="0">
                  <a:moveTo>
                    <a:pt x="124167" y="128981"/>
                  </a:moveTo>
                  <a:lnTo>
                    <a:pt x="143802" y="128854"/>
                  </a:lnTo>
                </a:path>
                <a:path w="209550" h="821690" extrusionOk="0">
                  <a:moveTo>
                    <a:pt x="86715" y="128917"/>
                  </a:moveTo>
                  <a:lnTo>
                    <a:pt x="122021" y="128917"/>
                  </a:lnTo>
                </a:path>
                <a:path w="209550" h="821690" extrusionOk="0">
                  <a:moveTo>
                    <a:pt x="62928" y="128981"/>
                  </a:moveTo>
                  <a:lnTo>
                    <a:pt x="84747" y="128981"/>
                  </a:lnTo>
                </a:path>
                <a:path w="209550" h="821690" extrusionOk="0">
                  <a:moveTo>
                    <a:pt x="46659" y="131394"/>
                  </a:moveTo>
                  <a:lnTo>
                    <a:pt x="7010" y="131432"/>
                  </a:lnTo>
                  <a:lnTo>
                    <a:pt x="7010" y="128968"/>
                  </a:lnTo>
                  <a:lnTo>
                    <a:pt x="46469" y="128968"/>
                  </a:lnTo>
                </a:path>
                <a:path w="209550" h="821690" extrusionOk="0">
                  <a:moveTo>
                    <a:pt x="84772" y="131394"/>
                  </a:moveTo>
                  <a:lnTo>
                    <a:pt x="62750" y="131432"/>
                  </a:lnTo>
                </a:path>
                <a:path w="209550" h="821690" extrusionOk="0">
                  <a:moveTo>
                    <a:pt x="122034" y="131394"/>
                  </a:moveTo>
                  <a:lnTo>
                    <a:pt x="86690" y="131394"/>
                  </a:lnTo>
                </a:path>
                <a:path w="209550" h="821690" extrusionOk="0">
                  <a:moveTo>
                    <a:pt x="143929" y="131394"/>
                  </a:moveTo>
                  <a:lnTo>
                    <a:pt x="123710" y="131394"/>
                  </a:lnTo>
                </a:path>
                <a:path w="209550" h="821690" extrusionOk="0">
                  <a:moveTo>
                    <a:pt x="160629" y="128917"/>
                  </a:moveTo>
                  <a:lnTo>
                    <a:pt x="201929" y="128892"/>
                  </a:lnTo>
                  <a:lnTo>
                    <a:pt x="201929" y="131343"/>
                  </a:lnTo>
                  <a:lnTo>
                    <a:pt x="160477" y="131343"/>
                  </a:lnTo>
                </a:path>
                <a:path w="209550" h="821690" extrusionOk="0">
                  <a:moveTo>
                    <a:pt x="124167" y="177291"/>
                  </a:moveTo>
                  <a:lnTo>
                    <a:pt x="143929" y="177330"/>
                  </a:lnTo>
                </a:path>
                <a:path w="209550" h="821690" extrusionOk="0">
                  <a:moveTo>
                    <a:pt x="86715" y="177330"/>
                  </a:moveTo>
                  <a:lnTo>
                    <a:pt x="121907" y="177279"/>
                  </a:lnTo>
                </a:path>
                <a:path w="209550" h="821690" extrusionOk="0">
                  <a:moveTo>
                    <a:pt x="62928" y="177330"/>
                  </a:moveTo>
                  <a:lnTo>
                    <a:pt x="84747" y="177330"/>
                  </a:lnTo>
                </a:path>
                <a:path w="209550" h="821690" extrusionOk="0">
                  <a:moveTo>
                    <a:pt x="46659" y="179755"/>
                  </a:moveTo>
                  <a:lnTo>
                    <a:pt x="7010" y="179819"/>
                  </a:lnTo>
                  <a:lnTo>
                    <a:pt x="7010" y="177317"/>
                  </a:lnTo>
                  <a:lnTo>
                    <a:pt x="46532" y="177317"/>
                  </a:lnTo>
                </a:path>
                <a:path w="209550" h="821690" extrusionOk="0">
                  <a:moveTo>
                    <a:pt x="84886" y="179755"/>
                  </a:moveTo>
                  <a:lnTo>
                    <a:pt x="62750" y="179755"/>
                  </a:lnTo>
                </a:path>
                <a:path w="209550" h="821690" extrusionOk="0">
                  <a:moveTo>
                    <a:pt x="122097" y="179755"/>
                  </a:moveTo>
                  <a:lnTo>
                    <a:pt x="86779" y="179768"/>
                  </a:lnTo>
                </a:path>
                <a:path w="209550" h="821690" extrusionOk="0">
                  <a:moveTo>
                    <a:pt x="143929" y="179755"/>
                  </a:moveTo>
                  <a:lnTo>
                    <a:pt x="123761" y="179768"/>
                  </a:lnTo>
                </a:path>
                <a:path w="209550" h="821690" extrusionOk="0">
                  <a:moveTo>
                    <a:pt x="160680" y="177330"/>
                  </a:moveTo>
                  <a:lnTo>
                    <a:pt x="202056" y="177330"/>
                  </a:lnTo>
                  <a:lnTo>
                    <a:pt x="201993" y="179717"/>
                  </a:lnTo>
                  <a:lnTo>
                    <a:pt x="160464" y="179755"/>
                  </a:lnTo>
                </a:path>
                <a:path w="209550" h="821690" extrusionOk="0">
                  <a:moveTo>
                    <a:pt x="124167" y="225920"/>
                  </a:moveTo>
                  <a:lnTo>
                    <a:pt x="143929" y="225920"/>
                  </a:lnTo>
                </a:path>
                <a:path w="209550" h="821690" extrusionOk="0">
                  <a:moveTo>
                    <a:pt x="86779" y="225920"/>
                  </a:moveTo>
                  <a:lnTo>
                    <a:pt x="122034" y="225920"/>
                  </a:lnTo>
                </a:path>
                <a:path w="209550" h="821690" extrusionOk="0">
                  <a:moveTo>
                    <a:pt x="63080" y="225983"/>
                  </a:moveTo>
                  <a:lnTo>
                    <a:pt x="84772" y="225971"/>
                  </a:lnTo>
                </a:path>
                <a:path w="209550" h="821690" extrusionOk="0">
                  <a:moveTo>
                    <a:pt x="46723" y="228434"/>
                  </a:moveTo>
                  <a:lnTo>
                    <a:pt x="6984" y="228371"/>
                  </a:lnTo>
                  <a:lnTo>
                    <a:pt x="7086" y="225971"/>
                  </a:lnTo>
                  <a:lnTo>
                    <a:pt x="46532" y="225932"/>
                  </a:lnTo>
                </a:path>
                <a:path w="209550" h="821690" extrusionOk="0">
                  <a:moveTo>
                    <a:pt x="84886" y="228384"/>
                  </a:moveTo>
                  <a:lnTo>
                    <a:pt x="62776" y="228384"/>
                  </a:lnTo>
                </a:path>
                <a:path w="209550" h="821690" extrusionOk="0">
                  <a:moveTo>
                    <a:pt x="122097" y="228345"/>
                  </a:moveTo>
                  <a:lnTo>
                    <a:pt x="86779" y="228384"/>
                  </a:lnTo>
                </a:path>
                <a:path w="209550" h="821690" extrusionOk="0">
                  <a:moveTo>
                    <a:pt x="143929" y="228345"/>
                  </a:moveTo>
                  <a:lnTo>
                    <a:pt x="123761" y="228384"/>
                  </a:lnTo>
                </a:path>
                <a:path w="209550" h="821690" extrusionOk="0">
                  <a:moveTo>
                    <a:pt x="160680" y="225920"/>
                  </a:moveTo>
                  <a:lnTo>
                    <a:pt x="202120" y="225920"/>
                  </a:lnTo>
                  <a:lnTo>
                    <a:pt x="201993" y="228345"/>
                  </a:lnTo>
                  <a:lnTo>
                    <a:pt x="160464" y="228320"/>
                  </a:lnTo>
                </a:path>
                <a:path w="209550" h="821690" extrusionOk="0">
                  <a:moveTo>
                    <a:pt x="124282" y="274319"/>
                  </a:moveTo>
                  <a:lnTo>
                    <a:pt x="143916" y="274319"/>
                  </a:lnTo>
                </a:path>
                <a:path w="209550" h="821690" extrusionOk="0">
                  <a:moveTo>
                    <a:pt x="86779" y="274319"/>
                  </a:moveTo>
                  <a:lnTo>
                    <a:pt x="122034" y="274231"/>
                  </a:lnTo>
                </a:path>
                <a:path w="209550" h="821690" extrusionOk="0">
                  <a:moveTo>
                    <a:pt x="63017" y="274319"/>
                  </a:moveTo>
                  <a:lnTo>
                    <a:pt x="84785" y="274345"/>
                  </a:lnTo>
                </a:path>
                <a:path w="209550" h="821690" extrusionOk="0">
                  <a:moveTo>
                    <a:pt x="46723" y="276771"/>
                  </a:moveTo>
                  <a:lnTo>
                    <a:pt x="7086" y="276771"/>
                  </a:lnTo>
                  <a:lnTo>
                    <a:pt x="7086" y="274307"/>
                  </a:lnTo>
                  <a:lnTo>
                    <a:pt x="46532" y="274307"/>
                  </a:lnTo>
                </a:path>
                <a:path w="209550" h="821690" extrusionOk="0">
                  <a:moveTo>
                    <a:pt x="84886" y="276720"/>
                  </a:moveTo>
                  <a:lnTo>
                    <a:pt x="62776" y="276720"/>
                  </a:lnTo>
                </a:path>
                <a:path w="209550" h="821690" extrusionOk="0">
                  <a:moveTo>
                    <a:pt x="122097" y="276720"/>
                  </a:moveTo>
                  <a:lnTo>
                    <a:pt x="86779" y="276771"/>
                  </a:lnTo>
                </a:path>
                <a:path w="209550" h="821690" extrusionOk="0">
                  <a:moveTo>
                    <a:pt x="143929" y="276656"/>
                  </a:moveTo>
                  <a:lnTo>
                    <a:pt x="123761" y="276783"/>
                  </a:lnTo>
                </a:path>
                <a:path w="209550" h="821690" extrusionOk="0">
                  <a:moveTo>
                    <a:pt x="160680" y="274319"/>
                  </a:moveTo>
                  <a:lnTo>
                    <a:pt x="201993" y="274231"/>
                  </a:lnTo>
                  <a:lnTo>
                    <a:pt x="201929" y="276656"/>
                  </a:lnTo>
                  <a:lnTo>
                    <a:pt x="160527" y="276720"/>
                  </a:lnTo>
                </a:path>
                <a:path w="209550" h="821690" extrusionOk="0">
                  <a:moveTo>
                    <a:pt x="63017" y="322935"/>
                  </a:moveTo>
                  <a:lnTo>
                    <a:pt x="144132" y="322973"/>
                  </a:lnTo>
                </a:path>
                <a:path w="209550" h="821690" extrusionOk="0">
                  <a:moveTo>
                    <a:pt x="7086" y="322973"/>
                  </a:moveTo>
                  <a:lnTo>
                    <a:pt x="46532" y="322935"/>
                  </a:lnTo>
                </a:path>
                <a:path w="209550" h="821690" extrusionOk="0">
                  <a:moveTo>
                    <a:pt x="160680" y="322884"/>
                  </a:moveTo>
                  <a:lnTo>
                    <a:pt x="202056" y="322884"/>
                  </a:lnTo>
                </a:path>
                <a:path w="209550" h="821690" extrusionOk="0">
                  <a:moveTo>
                    <a:pt x="124028" y="322364"/>
                  </a:moveTo>
                  <a:lnTo>
                    <a:pt x="122364" y="322338"/>
                  </a:lnTo>
                  <a:lnTo>
                    <a:pt x="122250" y="6134"/>
                  </a:lnTo>
                  <a:lnTo>
                    <a:pt x="123875" y="6134"/>
                  </a:lnTo>
                  <a:lnTo>
                    <a:pt x="124028" y="322364"/>
                  </a:lnTo>
                  <a:close/>
                </a:path>
                <a:path w="209550" h="821690" extrusionOk="0">
                  <a:moveTo>
                    <a:pt x="47320" y="534809"/>
                  </a:moveTo>
                  <a:lnTo>
                    <a:pt x="4800" y="534860"/>
                  </a:lnTo>
                  <a:lnTo>
                    <a:pt x="4864" y="800099"/>
                  </a:lnTo>
                </a:path>
                <a:path w="209550" h="821690" extrusionOk="0">
                  <a:moveTo>
                    <a:pt x="144754" y="534796"/>
                  </a:moveTo>
                  <a:lnTo>
                    <a:pt x="62318" y="534809"/>
                  </a:lnTo>
                </a:path>
                <a:path w="209550" h="821690" extrusionOk="0">
                  <a:moveTo>
                    <a:pt x="204393" y="800036"/>
                  </a:moveTo>
                  <a:lnTo>
                    <a:pt x="204203" y="534758"/>
                  </a:lnTo>
                  <a:lnTo>
                    <a:pt x="159753" y="534758"/>
                  </a:lnTo>
                </a:path>
                <a:path w="209550" h="821690" extrusionOk="0">
                  <a:moveTo>
                    <a:pt x="190" y="821093"/>
                  </a:moveTo>
                  <a:lnTo>
                    <a:pt x="126" y="529488"/>
                  </a:lnTo>
                  <a:lnTo>
                    <a:pt x="209003" y="529374"/>
                  </a:lnTo>
                  <a:lnTo>
                    <a:pt x="209041" y="820991"/>
                  </a:lnTo>
                  <a:lnTo>
                    <a:pt x="190" y="821093"/>
                  </a:lnTo>
                  <a:close/>
                </a:path>
                <a:path w="209550" h="821690" extrusionOk="0">
                  <a:moveTo>
                    <a:pt x="46723" y="800087"/>
                  </a:moveTo>
                  <a:lnTo>
                    <a:pt x="46659" y="534581"/>
                  </a:lnTo>
                </a:path>
                <a:path w="209550" h="821690" extrusionOk="0">
                  <a:moveTo>
                    <a:pt x="62966" y="534581"/>
                  </a:moveTo>
                  <a:lnTo>
                    <a:pt x="63093" y="800087"/>
                  </a:lnTo>
                </a:path>
                <a:path w="209550" h="821690" extrusionOk="0">
                  <a:moveTo>
                    <a:pt x="144144" y="800087"/>
                  </a:moveTo>
                  <a:lnTo>
                    <a:pt x="144081" y="534581"/>
                  </a:lnTo>
                </a:path>
                <a:path w="209550" h="821690" extrusionOk="0">
                  <a:moveTo>
                    <a:pt x="160464" y="534581"/>
                  </a:moveTo>
                  <a:lnTo>
                    <a:pt x="160527" y="800087"/>
                  </a:lnTo>
                </a:path>
                <a:path w="209550" h="821690" extrusionOk="0">
                  <a:moveTo>
                    <a:pt x="86690" y="799287"/>
                  </a:moveTo>
                  <a:lnTo>
                    <a:pt x="85077" y="799287"/>
                  </a:lnTo>
                  <a:lnTo>
                    <a:pt x="84899" y="534631"/>
                  </a:lnTo>
                  <a:lnTo>
                    <a:pt x="86537" y="534568"/>
                  </a:lnTo>
                  <a:lnTo>
                    <a:pt x="86690" y="799287"/>
                  </a:lnTo>
                  <a:close/>
                </a:path>
                <a:path w="209550" h="821690" extrusionOk="0">
                  <a:moveTo>
                    <a:pt x="124218" y="596557"/>
                  </a:moveTo>
                  <a:lnTo>
                    <a:pt x="143929" y="596493"/>
                  </a:lnTo>
                </a:path>
                <a:path w="209550" h="821690" extrusionOk="0">
                  <a:moveTo>
                    <a:pt x="86867" y="596557"/>
                  </a:moveTo>
                  <a:lnTo>
                    <a:pt x="122097" y="596557"/>
                  </a:lnTo>
                </a:path>
                <a:path w="209550" h="821690" extrusionOk="0">
                  <a:moveTo>
                    <a:pt x="63080" y="596557"/>
                  </a:moveTo>
                  <a:lnTo>
                    <a:pt x="84772" y="596557"/>
                  </a:lnTo>
                </a:path>
                <a:path w="209550" h="821690" extrusionOk="0">
                  <a:moveTo>
                    <a:pt x="46723" y="598550"/>
                  </a:moveTo>
                  <a:lnTo>
                    <a:pt x="4864" y="598614"/>
                  </a:lnTo>
                  <a:lnTo>
                    <a:pt x="4927" y="596557"/>
                  </a:lnTo>
                  <a:lnTo>
                    <a:pt x="46659" y="596557"/>
                  </a:lnTo>
                </a:path>
                <a:path w="209550" h="821690" extrusionOk="0">
                  <a:moveTo>
                    <a:pt x="84924" y="598614"/>
                  </a:moveTo>
                  <a:lnTo>
                    <a:pt x="62903" y="598614"/>
                  </a:lnTo>
                </a:path>
                <a:path w="209550" h="821690" extrusionOk="0">
                  <a:moveTo>
                    <a:pt x="122148" y="598550"/>
                  </a:moveTo>
                  <a:lnTo>
                    <a:pt x="86779" y="598550"/>
                  </a:lnTo>
                </a:path>
                <a:path w="209550" h="821690" extrusionOk="0">
                  <a:moveTo>
                    <a:pt x="143992" y="598525"/>
                  </a:moveTo>
                  <a:lnTo>
                    <a:pt x="123837" y="598538"/>
                  </a:lnTo>
                </a:path>
                <a:path w="209550" h="821690" extrusionOk="0">
                  <a:moveTo>
                    <a:pt x="160743" y="596518"/>
                  </a:moveTo>
                  <a:lnTo>
                    <a:pt x="204215" y="596518"/>
                  </a:lnTo>
                  <a:lnTo>
                    <a:pt x="204215" y="598525"/>
                  </a:lnTo>
                  <a:lnTo>
                    <a:pt x="160464" y="598525"/>
                  </a:lnTo>
                </a:path>
                <a:path w="209550" h="821690" extrusionOk="0">
                  <a:moveTo>
                    <a:pt x="124167" y="637120"/>
                  </a:moveTo>
                  <a:lnTo>
                    <a:pt x="143929" y="637184"/>
                  </a:lnTo>
                </a:path>
                <a:path w="209550" h="821690" extrusionOk="0">
                  <a:moveTo>
                    <a:pt x="86779" y="637120"/>
                  </a:moveTo>
                  <a:lnTo>
                    <a:pt x="122097" y="637120"/>
                  </a:lnTo>
                </a:path>
                <a:path w="209550" h="821690" extrusionOk="0">
                  <a:moveTo>
                    <a:pt x="63080" y="637158"/>
                  </a:moveTo>
                  <a:lnTo>
                    <a:pt x="84772" y="637171"/>
                  </a:lnTo>
                </a:path>
                <a:path w="209550" h="821690" extrusionOk="0">
                  <a:moveTo>
                    <a:pt x="46723" y="639229"/>
                  </a:moveTo>
                  <a:lnTo>
                    <a:pt x="4864" y="639254"/>
                  </a:lnTo>
                  <a:lnTo>
                    <a:pt x="4864" y="637158"/>
                  </a:lnTo>
                  <a:lnTo>
                    <a:pt x="46532" y="637158"/>
                  </a:lnTo>
                </a:path>
                <a:path w="209550" h="821690" extrusionOk="0">
                  <a:moveTo>
                    <a:pt x="84886" y="639229"/>
                  </a:moveTo>
                  <a:lnTo>
                    <a:pt x="62776" y="639190"/>
                  </a:lnTo>
                </a:path>
                <a:path w="209550" h="821690" extrusionOk="0">
                  <a:moveTo>
                    <a:pt x="122097" y="639165"/>
                  </a:moveTo>
                  <a:lnTo>
                    <a:pt x="86779" y="639190"/>
                  </a:lnTo>
                </a:path>
                <a:path w="209550" h="821690" extrusionOk="0">
                  <a:moveTo>
                    <a:pt x="143992" y="639190"/>
                  </a:moveTo>
                  <a:lnTo>
                    <a:pt x="123837" y="639254"/>
                  </a:lnTo>
                </a:path>
                <a:path w="209550" h="821690" extrusionOk="0">
                  <a:moveTo>
                    <a:pt x="160807" y="637120"/>
                  </a:moveTo>
                  <a:lnTo>
                    <a:pt x="204215" y="637120"/>
                  </a:lnTo>
                  <a:lnTo>
                    <a:pt x="204215" y="639140"/>
                  </a:lnTo>
                  <a:lnTo>
                    <a:pt x="160464" y="639140"/>
                  </a:lnTo>
                </a:path>
                <a:path w="209550" h="821690" extrusionOk="0">
                  <a:moveTo>
                    <a:pt x="124282" y="677519"/>
                  </a:moveTo>
                  <a:lnTo>
                    <a:pt x="143916" y="677519"/>
                  </a:lnTo>
                </a:path>
                <a:path w="209550" h="821690" extrusionOk="0">
                  <a:moveTo>
                    <a:pt x="86867" y="677519"/>
                  </a:moveTo>
                  <a:lnTo>
                    <a:pt x="122097" y="677519"/>
                  </a:lnTo>
                </a:path>
                <a:path w="209550" h="821690" extrusionOk="0">
                  <a:moveTo>
                    <a:pt x="63080" y="677519"/>
                  </a:moveTo>
                  <a:lnTo>
                    <a:pt x="84772" y="677570"/>
                  </a:lnTo>
                </a:path>
                <a:path w="209550" h="821690" extrusionOk="0">
                  <a:moveTo>
                    <a:pt x="46723" y="679627"/>
                  </a:moveTo>
                  <a:lnTo>
                    <a:pt x="4927" y="679640"/>
                  </a:lnTo>
                  <a:lnTo>
                    <a:pt x="4927" y="677583"/>
                  </a:lnTo>
                  <a:lnTo>
                    <a:pt x="46659" y="677583"/>
                  </a:lnTo>
                </a:path>
                <a:path w="209550" h="821690" extrusionOk="0">
                  <a:moveTo>
                    <a:pt x="84924" y="679576"/>
                  </a:moveTo>
                  <a:lnTo>
                    <a:pt x="62903" y="679627"/>
                  </a:lnTo>
                </a:path>
                <a:path w="209550" h="821690" extrusionOk="0">
                  <a:moveTo>
                    <a:pt x="122212" y="679576"/>
                  </a:moveTo>
                  <a:lnTo>
                    <a:pt x="86880" y="679576"/>
                  </a:lnTo>
                </a:path>
                <a:path w="209550" h="821690" extrusionOk="0">
                  <a:moveTo>
                    <a:pt x="144017" y="679551"/>
                  </a:moveTo>
                  <a:lnTo>
                    <a:pt x="123875" y="679576"/>
                  </a:lnTo>
                </a:path>
                <a:path w="209550" h="821690" extrusionOk="0">
                  <a:moveTo>
                    <a:pt x="160807" y="677519"/>
                  </a:moveTo>
                  <a:lnTo>
                    <a:pt x="204215" y="677519"/>
                  </a:lnTo>
                  <a:lnTo>
                    <a:pt x="204330" y="679564"/>
                  </a:lnTo>
                  <a:lnTo>
                    <a:pt x="160540" y="679564"/>
                  </a:lnTo>
                </a:path>
                <a:path w="209550" h="821690" extrusionOk="0">
                  <a:moveTo>
                    <a:pt x="124282" y="718172"/>
                  </a:moveTo>
                  <a:lnTo>
                    <a:pt x="143916" y="718172"/>
                  </a:lnTo>
                </a:path>
                <a:path w="209550" h="821690" extrusionOk="0">
                  <a:moveTo>
                    <a:pt x="86779" y="718172"/>
                  </a:moveTo>
                  <a:lnTo>
                    <a:pt x="122097" y="718172"/>
                  </a:lnTo>
                </a:path>
                <a:path w="209550" h="821690" extrusionOk="0">
                  <a:moveTo>
                    <a:pt x="63080" y="718172"/>
                  </a:moveTo>
                  <a:lnTo>
                    <a:pt x="84835" y="718172"/>
                  </a:lnTo>
                </a:path>
                <a:path w="209550" h="821690" extrusionOk="0">
                  <a:moveTo>
                    <a:pt x="46774" y="720229"/>
                  </a:moveTo>
                  <a:lnTo>
                    <a:pt x="4914" y="720229"/>
                  </a:lnTo>
                  <a:lnTo>
                    <a:pt x="4864" y="718159"/>
                  </a:lnTo>
                  <a:lnTo>
                    <a:pt x="46647" y="718159"/>
                  </a:lnTo>
                </a:path>
                <a:path w="209550" h="821690" extrusionOk="0">
                  <a:moveTo>
                    <a:pt x="84924" y="720229"/>
                  </a:moveTo>
                  <a:lnTo>
                    <a:pt x="62903" y="720229"/>
                  </a:lnTo>
                </a:path>
                <a:path w="209550" h="821690" extrusionOk="0">
                  <a:moveTo>
                    <a:pt x="122212" y="720178"/>
                  </a:moveTo>
                  <a:lnTo>
                    <a:pt x="86842" y="720178"/>
                  </a:lnTo>
                </a:path>
                <a:path w="209550" h="821690" extrusionOk="0">
                  <a:moveTo>
                    <a:pt x="144017" y="720229"/>
                  </a:moveTo>
                  <a:lnTo>
                    <a:pt x="123875" y="720178"/>
                  </a:lnTo>
                </a:path>
                <a:path w="209550" h="821690" extrusionOk="0">
                  <a:moveTo>
                    <a:pt x="160807" y="718172"/>
                  </a:moveTo>
                  <a:lnTo>
                    <a:pt x="204215" y="718108"/>
                  </a:lnTo>
                  <a:lnTo>
                    <a:pt x="204215" y="720191"/>
                  </a:lnTo>
                  <a:lnTo>
                    <a:pt x="160540" y="720191"/>
                  </a:lnTo>
                </a:path>
                <a:path w="209550" h="821690" extrusionOk="0">
                  <a:moveTo>
                    <a:pt x="124345" y="758558"/>
                  </a:moveTo>
                  <a:lnTo>
                    <a:pt x="143916" y="758558"/>
                  </a:lnTo>
                </a:path>
                <a:path w="209550" h="821690" extrusionOk="0">
                  <a:moveTo>
                    <a:pt x="86867" y="758558"/>
                  </a:moveTo>
                  <a:lnTo>
                    <a:pt x="122097" y="758507"/>
                  </a:lnTo>
                </a:path>
                <a:path w="209550" h="821690" extrusionOk="0">
                  <a:moveTo>
                    <a:pt x="63207" y="758609"/>
                  </a:moveTo>
                  <a:lnTo>
                    <a:pt x="84772" y="758545"/>
                  </a:lnTo>
                </a:path>
                <a:path w="209550" h="821690" extrusionOk="0">
                  <a:moveTo>
                    <a:pt x="46837" y="760577"/>
                  </a:moveTo>
                  <a:lnTo>
                    <a:pt x="4914" y="760628"/>
                  </a:lnTo>
                  <a:lnTo>
                    <a:pt x="4914" y="758609"/>
                  </a:lnTo>
                  <a:lnTo>
                    <a:pt x="46545" y="758545"/>
                  </a:lnTo>
                </a:path>
                <a:path w="209550" h="821690" extrusionOk="0">
                  <a:moveTo>
                    <a:pt x="84924" y="760577"/>
                  </a:moveTo>
                  <a:lnTo>
                    <a:pt x="62903" y="760577"/>
                  </a:lnTo>
                </a:path>
                <a:path w="209550" h="821690" extrusionOk="0">
                  <a:moveTo>
                    <a:pt x="122250" y="760577"/>
                  </a:moveTo>
                  <a:lnTo>
                    <a:pt x="86880" y="760577"/>
                  </a:lnTo>
                </a:path>
                <a:path w="209550" h="821690" extrusionOk="0">
                  <a:moveTo>
                    <a:pt x="144017" y="760577"/>
                  </a:moveTo>
                  <a:lnTo>
                    <a:pt x="123875" y="760577"/>
                  </a:lnTo>
                </a:path>
                <a:path w="209550" h="821690" extrusionOk="0">
                  <a:moveTo>
                    <a:pt x="160807" y="758558"/>
                  </a:moveTo>
                  <a:lnTo>
                    <a:pt x="204215" y="758469"/>
                  </a:lnTo>
                  <a:lnTo>
                    <a:pt x="204215" y="760514"/>
                  </a:lnTo>
                  <a:lnTo>
                    <a:pt x="160540" y="760577"/>
                  </a:lnTo>
                </a:path>
                <a:path w="209550" h="821690" extrusionOk="0">
                  <a:moveTo>
                    <a:pt x="63144" y="799160"/>
                  </a:moveTo>
                  <a:lnTo>
                    <a:pt x="144144" y="799160"/>
                  </a:lnTo>
                </a:path>
                <a:path w="209550" h="821690" extrusionOk="0">
                  <a:moveTo>
                    <a:pt x="4991" y="799274"/>
                  </a:moveTo>
                  <a:lnTo>
                    <a:pt x="46659" y="799160"/>
                  </a:lnTo>
                </a:path>
                <a:path w="209550" h="821690" extrusionOk="0">
                  <a:moveTo>
                    <a:pt x="160807" y="799160"/>
                  </a:moveTo>
                  <a:lnTo>
                    <a:pt x="204330" y="799160"/>
                  </a:lnTo>
                </a:path>
                <a:path w="209550" h="821690" extrusionOk="0">
                  <a:moveTo>
                    <a:pt x="124028" y="798664"/>
                  </a:moveTo>
                  <a:lnTo>
                    <a:pt x="122427" y="798664"/>
                  </a:lnTo>
                  <a:lnTo>
                    <a:pt x="122300" y="534517"/>
                  </a:lnTo>
                  <a:lnTo>
                    <a:pt x="123939" y="534581"/>
                  </a:lnTo>
                  <a:lnTo>
                    <a:pt x="124028" y="798664"/>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4" name="Google Shape;174;p1"/>
            <p:cNvSpPr/>
            <p:nvPr/>
          </p:nvSpPr>
          <p:spPr>
            <a:xfrm>
              <a:off x="6114596" y="7449123"/>
              <a:ext cx="259079" cy="969644"/>
            </a:xfrm>
            <a:custGeom>
              <a:avLst/>
              <a:gdLst/>
              <a:ahLst/>
              <a:cxnLst/>
              <a:rect l="l" t="t" r="r" b="b"/>
              <a:pathLst>
                <a:path w="259079" h="969645" extrusionOk="0">
                  <a:moveTo>
                    <a:pt x="228981" y="66014"/>
                  </a:moveTo>
                  <a:lnTo>
                    <a:pt x="229069" y="309283"/>
                  </a:lnTo>
                  <a:lnTo>
                    <a:pt x="29451" y="309346"/>
                  </a:lnTo>
                  <a:lnTo>
                    <a:pt x="29387" y="66078"/>
                  </a:lnTo>
                  <a:lnTo>
                    <a:pt x="79648" y="32501"/>
                  </a:lnTo>
                  <a:lnTo>
                    <a:pt x="117192" y="21302"/>
                  </a:lnTo>
                  <a:lnTo>
                    <a:pt x="160732" y="32475"/>
                  </a:lnTo>
                  <a:lnTo>
                    <a:pt x="228981" y="66014"/>
                  </a:lnTo>
                  <a:close/>
                </a:path>
                <a:path w="259079" h="969645" extrusionOk="0">
                  <a:moveTo>
                    <a:pt x="234073" y="60553"/>
                  </a:moveTo>
                  <a:lnTo>
                    <a:pt x="234137" y="316102"/>
                  </a:lnTo>
                  <a:lnTo>
                    <a:pt x="24409" y="316191"/>
                  </a:lnTo>
                  <a:lnTo>
                    <a:pt x="24282" y="60617"/>
                  </a:lnTo>
                  <a:lnTo>
                    <a:pt x="77130" y="25368"/>
                  </a:lnTo>
                  <a:lnTo>
                    <a:pt x="116600" y="13612"/>
                  </a:lnTo>
                  <a:lnTo>
                    <a:pt x="162358" y="25343"/>
                  </a:lnTo>
                  <a:lnTo>
                    <a:pt x="234073" y="60553"/>
                  </a:lnTo>
                  <a:close/>
                </a:path>
                <a:path w="259079" h="969645" extrusionOk="0">
                  <a:moveTo>
                    <a:pt x="114160" y="969238"/>
                  </a:moveTo>
                  <a:lnTo>
                    <a:pt x="381" y="969251"/>
                  </a:lnTo>
                  <a:lnTo>
                    <a:pt x="0" y="34162"/>
                  </a:lnTo>
                  <a:lnTo>
                    <a:pt x="26580" y="15676"/>
                  </a:lnTo>
                  <a:lnTo>
                    <a:pt x="47529" y="5956"/>
                  </a:lnTo>
                  <a:lnTo>
                    <a:pt x="73727" y="1798"/>
                  </a:lnTo>
                  <a:lnTo>
                    <a:pt x="116052" y="0"/>
                  </a:lnTo>
                </a:path>
                <a:path w="259079" h="969645" extrusionOk="0">
                  <a:moveTo>
                    <a:pt x="142201" y="380"/>
                  </a:moveTo>
                  <a:lnTo>
                    <a:pt x="197223" y="9890"/>
                  </a:lnTo>
                  <a:lnTo>
                    <a:pt x="258445" y="34086"/>
                  </a:lnTo>
                  <a:lnTo>
                    <a:pt x="258737" y="969213"/>
                  </a:lnTo>
                  <a:lnTo>
                    <a:pt x="145326" y="969213"/>
                  </a:lnTo>
                </a:path>
                <a:path w="259079" h="969645" extrusionOk="0">
                  <a:moveTo>
                    <a:pt x="77139" y="45872"/>
                  </a:moveTo>
                  <a:lnTo>
                    <a:pt x="77266" y="309270"/>
                  </a:lnTo>
                  <a:lnTo>
                    <a:pt x="62509" y="309270"/>
                  </a:lnTo>
                  <a:lnTo>
                    <a:pt x="62357" y="50482"/>
                  </a:lnTo>
                </a:path>
                <a:path w="259079" h="969645" extrusionOk="0">
                  <a:moveTo>
                    <a:pt x="62496" y="154406"/>
                  </a:moveTo>
                  <a:lnTo>
                    <a:pt x="29845" y="154368"/>
                  </a:lnTo>
                </a:path>
                <a:path w="259079" h="969645" extrusionOk="0">
                  <a:moveTo>
                    <a:pt x="181267" y="154343"/>
                  </a:moveTo>
                  <a:lnTo>
                    <a:pt x="77203" y="154343"/>
                  </a:lnTo>
                </a:path>
                <a:path w="259079" h="969645" extrusionOk="0">
                  <a:moveTo>
                    <a:pt x="77203" y="120192"/>
                  </a:moveTo>
                  <a:lnTo>
                    <a:pt x="181622" y="120141"/>
                  </a:lnTo>
                </a:path>
                <a:path w="259079" h="969645" extrusionOk="0">
                  <a:moveTo>
                    <a:pt x="29845" y="120192"/>
                  </a:moveTo>
                  <a:lnTo>
                    <a:pt x="62280" y="120192"/>
                  </a:lnTo>
                </a:path>
                <a:path w="259079" h="969645" extrusionOk="0">
                  <a:moveTo>
                    <a:pt x="62496" y="93116"/>
                  </a:moveTo>
                  <a:lnTo>
                    <a:pt x="29121" y="93078"/>
                  </a:lnTo>
                  <a:lnTo>
                    <a:pt x="29845" y="90843"/>
                  </a:lnTo>
                  <a:lnTo>
                    <a:pt x="62369" y="90855"/>
                  </a:lnTo>
                </a:path>
                <a:path w="259079" h="969645" extrusionOk="0">
                  <a:moveTo>
                    <a:pt x="181495" y="93052"/>
                  </a:moveTo>
                  <a:lnTo>
                    <a:pt x="77190" y="93141"/>
                  </a:lnTo>
                </a:path>
                <a:path w="259079" h="969645" extrusionOk="0">
                  <a:moveTo>
                    <a:pt x="196291" y="90766"/>
                  </a:moveTo>
                  <a:lnTo>
                    <a:pt x="228701" y="90766"/>
                  </a:lnTo>
                  <a:lnTo>
                    <a:pt x="228981" y="93090"/>
                  </a:lnTo>
                  <a:lnTo>
                    <a:pt x="196570" y="93040"/>
                  </a:lnTo>
                </a:path>
                <a:path w="259079" h="969645" extrusionOk="0">
                  <a:moveTo>
                    <a:pt x="77292" y="90830"/>
                  </a:moveTo>
                  <a:lnTo>
                    <a:pt x="181635" y="90830"/>
                  </a:lnTo>
                </a:path>
                <a:path w="259079" h="969645" extrusionOk="0">
                  <a:moveTo>
                    <a:pt x="106210" y="120256"/>
                  </a:moveTo>
                  <a:lnTo>
                    <a:pt x="106210" y="41541"/>
                  </a:lnTo>
                </a:path>
                <a:path w="259079" h="969645" extrusionOk="0">
                  <a:moveTo>
                    <a:pt x="106299" y="309410"/>
                  </a:moveTo>
                  <a:lnTo>
                    <a:pt x="106197" y="154292"/>
                  </a:lnTo>
                </a:path>
                <a:path w="259079" h="969645" extrusionOk="0">
                  <a:moveTo>
                    <a:pt x="108966" y="154203"/>
                  </a:moveTo>
                  <a:lnTo>
                    <a:pt x="109004" y="309498"/>
                  </a:lnTo>
                </a:path>
                <a:path w="259079" h="969645" extrusionOk="0">
                  <a:moveTo>
                    <a:pt x="108966" y="40703"/>
                  </a:moveTo>
                  <a:lnTo>
                    <a:pt x="108966" y="120002"/>
                  </a:lnTo>
                </a:path>
                <a:path w="259079" h="969645" extrusionOk="0">
                  <a:moveTo>
                    <a:pt x="62560" y="182232"/>
                  </a:moveTo>
                  <a:lnTo>
                    <a:pt x="29578" y="182206"/>
                  </a:lnTo>
                  <a:lnTo>
                    <a:pt x="29400" y="179895"/>
                  </a:lnTo>
                  <a:lnTo>
                    <a:pt x="62369" y="179895"/>
                  </a:lnTo>
                </a:path>
                <a:path w="259079" h="969645" extrusionOk="0">
                  <a:moveTo>
                    <a:pt x="181622" y="182194"/>
                  </a:moveTo>
                  <a:lnTo>
                    <a:pt x="77203" y="182168"/>
                  </a:lnTo>
                </a:path>
                <a:path w="259079" h="969645" extrusionOk="0">
                  <a:moveTo>
                    <a:pt x="196329" y="179844"/>
                  </a:moveTo>
                  <a:lnTo>
                    <a:pt x="228892" y="179819"/>
                  </a:lnTo>
                  <a:lnTo>
                    <a:pt x="228892" y="182117"/>
                  </a:lnTo>
                  <a:lnTo>
                    <a:pt x="196621" y="182194"/>
                  </a:lnTo>
                </a:path>
                <a:path w="259079" h="969645" extrusionOk="0">
                  <a:moveTo>
                    <a:pt x="77444" y="179870"/>
                  </a:moveTo>
                  <a:lnTo>
                    <a:pt x="181635" y="179857"/>
                  </a:lnTo>
                </a:path>
                <a:path w="259079" h="969645" extrusionOk="0">
                  <a:moveTo>
                    <a:pt x="62496" y="207619"/>
                  </a:moveTo>
                  <a:lnTo>
                    <a:pt x="29578" y="207619"/>
                  </a:lnTo>
                  <a:lnTo>
                    <a:pt x="29387" y="205384"/>
                  </a:lnTo>
                  <a:lnTo>
                    <a:pt x="62369" y="205346"/>
                  </a:lnTo>
                </a:path>
                <a:path w="259079" h="969645" extrusionOk="0">
                  <a:moveTo>
                    <a:pt x="181622" y="207581"/>
                  </a:moveTo>
                  <a:lnTo>
                    <a:pt x="77203" y="207619"/>
                  </a:lnTo>
                </a:path>
                <a:path w="259079" h="969645" extrusionOk="0">
                  <a:moveTo>
                    <a:pt x="196329" y="205320"/>
                  </a:moveTo>
                  <a:lnTo>
                    <a:pt x="228942" y="205320"/>
                  </a:lnTo>
                  <a:lnTo>
                    <a:pt x="228892" y="207556"/>
                  </a:lnTo>
                  <a:lnTo>
                    <a:pt x="196748" y="207556"/>
                  </a:lnTo>
                </a:path>
                <a:path w="259079" h="969645" extrusionOk="0">
                  <a:moveTo>
                    <a:pt x="77292" y="205346"/>
                  </a:moveTo>
                  <a:lnTo>
                    <a:pt x="181635" y="205320"/>
                  </a:lnTo>
                </a:path>
                <a:path w="259079" h="969645" extrusionOk="0">
                  <a:moveTo>
                    <a:pt x="62496" y="234314"/>
                  </a:moveTo>
                  <a:lnTo>
                    <a:pt x="29578" y="234378"/>
                  </a:lnTo>
                  <a:lnTo>
                    <a:pt x="29387" y="232079"/>
                  </a:lnTo>
                  <a:lnTo>
                    <a:pt x="62369" y="232054"/>
                  </a:lnTo>
                </a:path>
                <a:path w="259079" h="969645" extrusionOk="0">
                  <a:moveTo>
                    <a:pt x="181559" y="234289"/>
                  </a:moveTo>
                  <a:lnTo>
                    <a:pt x="77203" y="234314"/>
                  </a:lnTo>
                </a:path>
                <a:path w="259079" h="969645" extrusionOk="0">
                  <a:moveTo>
                    <a:pt x="196329" y="231990"/>
                  </a:moveTo>
                  <a:lnTo>
                    <a:pt x="228942" y="231990"/>
                  </a:lnTo>
                  <a:lnTo>
                    <a:pt x="228892" y="234289"/>
                  </a:lnTo>
                  <a:lnTo>
                    <a:pt x="196621" y="234289"/>
                  </a:lnTo>
                </a:path>
                <a:path w="259079" h="969645" extrusionOk="0">
                  <a:moveTo>
                    <a:pt x="77381" y="232054"/>
                  </a:moveTo>
                  <a:lnTo>
                    <a:pt x="181635" y="231990"/>
                  </a:lnTo>
                </a:path>
                <a:path w="259079" h="969645" extrusionOk="0">
                  <a:moveTo>
                    <a:pt x="62560" y="257263"/>
                  </a:moveTo>
                  <a:lnTo>
                    <a:pt x="29578" y="257251"/>
                  </a:lnTo>
                  <a:lnTo>
                    <a:pt x="29438" y="254977"/>
                  </a:lnTo>
                  <a:lnTo>
                    <a:pt x="62369" y="254914"/>
                  </a:lnTo>
                </a:path>
                <a:path w="259079" h="969645" extrusionOk="0">
                  <a:moveTo>
                    <a:pt x="181622" y="257213"/>
                  </a:moveTo>
                  <a:lnTo>
                    <a:pt x="77266" y="257225"/>
                  </a:lnTo>
                </a:path>
                <a:path w="259079" h="969645" extrusionOk="0">
                  <a:moveTo>
                    <a:pt x="196329" y="254850"/>
                  </a:moveTo>
                  <a:lnTo>
                    <a:pt x="228892" y="254850"/>
                  </a:lnTo>
                  <a:lnTo>
                    <a:pt x="228892" y="257213"/>
                  </a:lnTo>
                  <a:lnTo>
                    <a:pt x="196621" y="257149"/>
                  </a:lnTo>
                </a:path>
                <a:path w="259079" h="969645" extrusionOk="0">
                  <a:moveTo>
                    <a:pt x="77381" y="254914"/>
                  </a:moveTo>
                  <a:lnTo>
                    <a:pt x="181698" y="254914"/>
                  </a:lnTo>
                </a:path>
                <a:path w="259079" h="969645" extrusionOk="0">
                  <a:moveTo>
                    <a:pt x="62560" y="281851"/>
                  </a:moveTo>
                  <a:lnTo>
                    <a:pt x="29578" y="281851"/>
                  </a:lnTo>
                  <a:lnTo>
                    <a:pt x="29400" y="279565"/>
                  </a:lnTo>
                  <a:lnTo>
                    <a:pt x="62509" y="279565"/>
                  </a:lnTo>
                </a:path>
                <a:path w="259079" h="969645" extrusionOk="0">
                  <a:moveTo>
                    <a:pt x="181622" y="281800"/>
                  </a:moveTo>
                  <a:lnTo>
                    <a:pt x="77266" y="281838"/>
                  </a:lnTo>
                </a:path>
                <a:path w="259079" h="969645" extrusionOk="0">
                  <a:moveTo>
                    <a:pt x="196392" y="279463"/>
                  </a:moveTo>
                  <a:lnTo>
                    <a:pt x="228892" y="279463"/>
                  </a:lnTo>
                  <a:lnTo>
                    <a:pt x="228981" y="281800"/>
                  </a:lnTo>
                  <a:lnTo>
                    <a:pt x="196748" y="281800"/>
                  </a:lnTo>
                </a:path>
                <a:path w="259079" h="969645" extrusionOk="0">
                  <a:moveTo>
                    <a:pt x="77444" y="279565"/>
                  </a:moveTo>
                  <a:lnTo>
                    <a:pt x="181686" y="279526"/>
                  </a:lnTo>
                </a:path>
                <a:path w="259079" h="969645" extrusionOk="0">
                  <a:moveTo>
                    <a:pt x="62496" y="71818"/>
                  </a:moveTo>
                  <a:lnTo>
                    <a:pt x="29121" y="71818"/>
                  </a:lnTo>
                  <a:lnTo>
                    <a:pt x="29578" y="69583"/>
                  </a:lnTo>
                  <a:lnTo>
                    <a:pt x="62344" y="69532"/>
                  </a:lnTo>
                </a:path>
                <a:path w="259079" h="969645" extrusionOk="0">
                  <a:moveTo>
                    <a:pt x="181495" y="71793"/>
                  </a:moveTo>
                  <a:lnTo>
                    <a:pt x="77190" y="71793"/>
                  </a:lnTo>
                </a:path>
                <a:path w="259079" h="969645" extrusionOk="0">
                  <a:moveTo>
                    <a:pt x="196291" y="69532"/>
                  </a:moveTo>
                  <a:lnTo>
                    <a:pt x="229311" y="69468"/>
                  </a:lnTo>
                  <a:lnTo>
                    <a:pt x="229247" y="71767"/>
                  </a:lnTo>
                  <a:lnTo>
                    <a:pt x="196621" y="71793"/>
                  </a:lnTo>
                </a:path>
                <a:path w="259079" h="969645" extrusionOk="0">
                  <a:moveTo>
                    <a:pt x="77292" y="69532"/>
                  </a:moveTo>
                  <a:lnTo>
                    <a:pt x="181559" y="69468"/>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75" name="Google Shape;175;p1"/>
            <p:cNvPicPr preferRelativeResize="0"/>
            <p:nvPr/>
          </p:nvPicPr>
          <p:blipFill rotWithShape="1">
            <a:blip r:embed="rId47">
              <a:alphaModFix/>
            </a:blip>
            <a:srcRect/>
            <a:stretch/>
          </p:blipFill>
          <p:spPr>
            <a:xfrm>
              <a:off x="6135818" y="7786956"/>
              <a:ext cx="216128" cy="195605"/>
            </a:xfrm>
            <a:prstGeom prst="rect">
              <a:avLst/>
            </a:prstGeom>
            <a:noFill/>
            <a:ln>
              <a:noFill/>
            </a:ln>
          </p:spPr>
        </p:pic>
        <p:sp>
          <p:nvSpPr>
            <p:cNvPr id="176" name="Google Shape;176;p1"/>
            <p:cNvSpPr/>
            <p:nvPr/>
          </p:nvSpPr>
          <p:spPr>
            <a:xfrm>
              <a:off x="6224235" y="7373216"/>
              <a:ext cx="38735" cy="85090"/>
            </a:xfrm>
            <a:custGeom>
              <a:avLst/>
              <a:gdLst/>
              <a:ahLst/>
              <a:cxnLst/>
              <a:rect l="l" t="t" r="r" b="b"/>
              <a:pathLst>
                <a:path w="38735" h="85090" extrusionOk="0">
                  <a:moveTo>
                    <a:pt x="31953" y="76771"/>
                  </a:moveTo>
                  <a:lnTo>
                    <a:pt x="31978" y="81343"/>
                  </a:lnTo>
                  <a:lnTo>
                    <a:pt x="28219" y="85039"/>
                  </a:lnTo>
                  <a:lnTo>
                    <a:pt x="23660" y="85013"/>
                  </a:lnTo>
                  <a:lnTo>
                    <a:pt x="14858" y="85013"/>
                  </a:lnTo>
                  <a:lnTo>
                    <a:pt x="10261" y="85013"/>
                  </a:lnTo>
                  <a:lnTo>
                    <a:pt x="6654" y="81292"/>
                  </a:lnTo>
                  <a:lnTo>
                    <a:pt x="6705" y="76796"/>
                  </a:lnTo>
                  <a:lnTo>
                    <a:pt x="0" y="8280"/>
                  </a:lnTo>
                  <a:lnTo>
                    <a:pt x="0" y="3683"/>
                  </a:lnTo>
                  <a:lnTo>
                    <a:pt x="3733" y="0"/>
                  </a:lnTo>
                  <a:lnTo>
                    <a:pt x="8166" y="0"/>
                  </a:lnTo>
                  <a:lnTo>
                    <a:pt x="30213" y="0"/>
                  </a:lnTo>
                  <a:lnTo>
                    <a:pt x="34874" y="0"/>
                  </a:lnTo>
                  <a:lnTo>
                    <a:pt x="38557" y="3683"/>
                  </a:lnTo>
                  <a:lnTo>
                    <a:pt x="38557" y="8280"/>
                  </a:lnTo>
                  <a:lnTo>
                    <a:pt x="31953" y="7677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77" name="Google Shape;177;p1"/>
            <p:cNvPicPr preferRelativeResize="0"/>
            <p:nvPr/>
          </p:nvPicPr>
          <p:blipFill rotWithShape="1">
            <a:blip r:embed="rId48">
              <a:alphaModFix/>
            </a:blip>
            <a:srcRect/>
            <a:stretch/>
          </p:blipFill>
          <p:spPr>
            <a:xfrm>
              <a:off x="6063498" y="8348703"/>
              <a:ext cx="287731" cy="500072"/>
            </a:xfrm>
            <a:prstGeom prst="rect">
              <a:avLst/>
            </a:prstGeom>
            <a:noFill/>
            <a:ln>
              <a:noFill/>
            </a:ln>
          </p:spPr>
        </p:pic>
        <p:sp>
          <p:nvSpPr>
            <p:cNvPr id="178" name="Google Shape;178;p1"/>
            <p:cNvSpPr/>
            <p:nvPr/>
          </p:nvSpPr>
          <p:spPr>
            <a:xfrm>
              <a:off x="6131214" y="8488425"/>
              <a:ext cx="225425" cy="370205"/>
            </a:xfrm>
            <a:custGeom>
              <a:avLst/>
              <a:gdLst/>
              <a:ahLst/>
              <a:cxnLst/>
              <a:rect l="l" t="t" r="r" b="b"/>
              <a:pathLst>
                <a:path w="225425" h="370204" extrusionOk="0">
                  <a:moveTo>
                    <a:pt x="144830" y="0"/>
                  </a:moveTo>
                  <a:lnTo>
                    <a:pt x="224840" y="0"/>
                  </a:lnTo>
                  <a:lnTo>
                    <a:pt x="224942" y="369773"/>
                  </a:lnTo>
                  <a:lnTo>
                    <a:pt x="76" y="369836"/>
                  </a:lnTo>
                  <a:lnTo>
                    <a:pt x="0" y="12"/>
                  </a:lnTo>
                  <a:lnTo>
                    <a:pt x="81178" y="63"/>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9" name="Google Shape;179;p1"/>
            <p:cNvSpPr/>
            <p:nvPr/>
          </p:nvSpPr>
          <p:spPr>
            <a:xfrm>
              <a:off x="5968926" y="7489771"/>
              <a:ext cx="80010" cy="270510"/>
            </a:xfrm>
            <a:custGeom>
              <a:avLst/>
              <a:gdLst/>
              <a:ahLst/>
              <a:cxnLst/>
              <a:rect l="l" t="t" r="r" b="b"/>
              <a:pathLst>
                <a:path w="80010" h="270509" extrusionOk="0">
                  <a:moveTo>
                    <a:pt x="31661" y="7023"/>
                  </a:moveTo>
                  <a:lnTo>
                    <a:pt x="31813" y="269671"/>
                  </a:lnTo>
                  <a:lnTo>
                    <a:pt x="46748" y="269671"/>
                  </a:lnTo>
                  <a:lnTo>
                    <a:pt x="46583" y="11544"/>
                  </a:lnTo>
                </a:path>
                <a:path w="80010" h="270509" extrusionOk="0">
                  <a:moveTo>
                    <a:pt x="79540" y="114084"/>
                  </a:moveTo>
                  <a:lnTo>
                    <a:pt x="46824" y="114147"/>
                  </a:lnTo>
                </a:path>
                <a:path w="80010" h="270509" extrusionOk="0">
                  <a:moveTo>
                    <a:pt x="46774" y="79781"/>
                  </a:moveTo>
                  <a:lnTo>
                    <a:pt x="79286" y="79755"/>
                  </a:lnTo>
                </a:path>
                <a:path w="80010" h="270509" extrusionOk="0">
                  <a:moveTo>
                    <a:pt x="2730" y="79425"/>
                  </a:moveTo>
                  <a:lnTo>
                    <a:pt x="2730" y="838"/>
                  </a:lnTo>
                </a:path>
                <a:path w="80010" h="270509" extrusionOk="0">
                  <a:moveTo>
                    <a:pt x="2882" y="269849"/>
                  </a:moveTo>
                  <a:lnTo>
                    <a:pt x="2730" y="114147"/>
                  </a:lnTo>
                </a:path>
                <a:path w="80010" h="270509" extrusionOk="0">
                  <a:moveTo>
                    <a:pt x="0" y="113957"/>
                  </a:moveTo>
                  <a:lnTo>
                    <a:pt x="101" y="269938"/>
                  </a:lnTo>
                </a:path>
                <a:path w="80010" h="270509" extrusionOk="0">
                  <a:moveTo>
                    <a:pt x="0" y="0"/>
                  </a:moveTo>
                  <a:lnTo>
                    <a:pt x="0" y="7965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0" name="Google Shape;180;p1"/>
            <p:cNvSpPr/>
            <p:nvPr/>
          </p:nvSpPr>
          <p:spPr>
            <a:xfrm>
              <a:off x="5843863" y="7987957"/>
              <a:ext cx="209550" cy="821690"/>
            </a:xfrm>
            <a:custGeom>
              <a:avLst/>
              <a:gdLst/>
              <a:ahLst/>
              <a:cxnLst/>
              <a:rect l="l" t="t" r="r" b="b"/>
              <a:pathLst>
                <a:path w="209550" h="821690" extrusionOk="0">
                  <a:moveTo>
                    <a:pt x="47269" y="6489"/>
                  </a:moveTo>
                  <a:lnTo>
                    <a:pt x="6997" y="6489"/>
                  </a:lnTo>
                  <a:lnTo>
                    <a:pt x="7099" y="324104"/>
                  </a:lnTo>
                </a:path>
                <a:path w="209550" h="821690" extrusionOk="0">
                  <a:moveTo>
                    <a:pt x="144716" y="6426"/>
                  </a:moveTo>
                  <a:lnTo>
                    <a:pt x="62356" y="6489"/>
                  </a:lnTo>
                </a:path>
                <a:path w="209550" h="821690" extrusionOk="0">
                  <a:moveTo>
                    <a:pt x="202082" y="323951"/>
                  </a:moveTo>
                  <a:lnTo>
                    <a:pt x="201955" y="6426"/>
                  </a:lnTo>
                  <a:lnTo>
                    <a:pt x="159664" y="6489"/>
                  </a:lnTo>
                </a:path>
                <a:path w="209550" h="821690" extrusionOk="0">
                  <a:moveTo>
                    <a:pt x="215" y="349186"/>
                  </a:moveTo>
                  <a:lnTo>
                    <a:pt x="0" y="88"/>
                  </a:lnTo>
                  <a:lnTo>
                    <a:pt x="208889" y="0"/>
                  </a:lnTo>
                  <a:lnTo>
                    <a:pt x="209067" y="349123"/>
                  </a:lnTo>
                  <a:lnTo>
                    <a:pt x="215" y="349186"/>
                  </a:lnTo>
                  <a:close/>
                </a:path>
                <a:path w="209550" h="821690" extrusionOk="0">
                  <a:moveTo>
                    <a:pt x="46723" y="324078"/>
                  </a:moveTo>
                  <a:lnTo>
                    <a:pt x="46596" y="6210"/>
                  </a:lnTo>
                </a:path>
                <a:path w="209550" h="821690" extrusionOk="0">
                  <a:moveTo>
                    <a:pt x="62903" y="6146"/>
                  </a:moveTo>
                  <a:lnTo>
                    <a:pt x="63080" y="324040"/>
                  </a:lnTo>
                </a:path>
                <a:path w="209550" h="821690" extrusionOk="0">
                  <a:moveTo>
                    <a:pt x="144170" y="324078"/>
                  </a:moveTo>
                  <a:lnTo>
                    <a:pt x="144119" y="6146"/>
                  </a:lnTo>
                </a:path>
                <a:path w="209550" h="821690" extrusionOk="0">
                  <a:moveTo>
                    <a:pt x="160413" y="6146"/>
                  </a:moveTo>
                  <a:lnTo>
                    <a:pt x="160540" y="324078"/>
                  </a:lnTo>
                </a:path>
                <a:path w="209550" h="821690" extrusionOk="0">
                  <a:moveTo>
                    <a:pt x="86690" y="323049"/>
                  </a:moveTo>
                  <a:lnTo>
                    <a:pt x="84924" y="323049"/>
                  </a:lnTo>
                  <a:lnTo>
                    <a:pt x="84874" y="6159"/>
                  </a:lnTo>
                  <a:lnTo>
                    <a:pt x="86525" y="6159"/>
                  </a:lnTo>
                  <a:lnTo>
                    <a:pt x="86690" y="323049"/>
                  </a:lnTo>
                  <a:close/>
                </a:path>
                <a:path w="209550" h="821690" extrusionOk="0">
                  <a:moveTo>
                    <a:pt x="124155" y="80391"/>
                  </a:moveTo>
                  <a:lnTo>
                    <a:pt x="143814" y="80327"/>
                  </a:lnTo>
                </a:path>
                <a:path w="209550" h="821690" extrusionOk="0">
                  <a:moveTo>
                    <a:pt x="86753" y="80391"/>
                  </a:moveTo>
                  <a:lnTo>
                    <a:pt x="121970" y="80327"/>
                  </a:lnTo>
                </a:path>
                <a:path w="209550" h="821690" extrusionOk="0">
                  <a:moveTo>
                    <a:pt x="63030" y="80391"/>
                  </a:moveTo>
                  <a:lnTo>
                    <a:pt x="84747" y="80403"/>
                  </a:lnTo>
                </a:path>
                <a:path w="209550" h="821690" extrusionOk="0">
                  <a:moveTo>
                    <a:pt x="46659" y="82816"/>
                  </a:moveTo>
                  <a:lnTo>
                    <a:pt x="7061" y="82816"/>
                  </a:lnTo>
                  <a:lnTo>
                    <a:pt x="7061" y="80441"/>
                  </a:lnTo>
                  <a:lnTo>
                    <a:pt x="46443" y="80378"/>
                  </a:lnTo>
                </a:path>
                <a:path w="209550" h="821690" extrusionOk="0">
                  <a:moveTo>
                    <a:pt x="84874" y="82816"/>
                  </a:moveTo>
                  <a:lnTo>
                    <a:pt x="62776" y="82816"/>
                  </a:lnTo>
                </a:path>
                <a:path w="209550" h="821690" extrusionOk="0">
                  <a:moveTo>
                    <a:pt x="122085" y="82816"/>
                  </a:moveTo>
                  <a:lnTo>
                    <a:pt x="86728" y="82816"/>
                  </a:lnTo>
                </a:path>
                <a:path w="209550" h="821690" extrusionOk="0">
                  <a:moveTo>
                    <a:pt x="143929" y="82816"/>
                  </a:moveTo>
                  <a:lnTo>
                    <a:pt x="123761" y="82816"/>
                  </a:lnTo>
                </a:path>
                <a:path w="209550" h="821690" extrusionOk="0">
                  <a:moveTo>
                    <a:pt x="160654" y="80327"/>
                  </a:moveTo>
                  <a:lnTo>
                    <a:pt x="201968" y="80327"/>
                  </a:lnTo>
                  <a:lnTo>
                    <a:pt x="201968" y="82816"/>
                  </a:lnTo>
                  <a:lnTo>
                    <a:pt x="160426" y="82753"/>
                  </a:lnTo>
                </a:path>
                <a:path w="209550" h="821690" extrusionOk="0">
                  <a:moveTo>
                    <a:pt x="124218" y="128968"/>
                  </a:moveTo>
                  <a:lnTo>
                    <a:pt x="143941" y="128968"/>
                  </a:lnTo>
                </a:path>
                <a:path w="209550" h="821690" extrusionOk="0">
                  <a:moveTo>
                    <a:pt x="86753" y="128968"/>
                  </a:moveTo>
                  <a:lnTo>
                    <a:pt x="122008" y="128968"/>
                  </a:lnTo>
                </a:path>
                <a:path w="209550" h="821690" extrusionOk="0">
                  <a:moveTo>
                    <a:pt x="63030" y="128981"/>
                  </a:moveTo>
                  <a:lnTo>
                    <a:pt x="84747" y="129032"/>
                  </a:lnTo>
                </a:path>
                <a:path w="209550" h="821690" extrusionOk="0">
                  <a:moveTo>
                    <a:pt x="46723" y="131470"/>
                  </a:moveTo>
                  <a:lnTo>
                    <a:pt x="7061" y="131470"/>
                  </a:lnTo>
                  <a:lnTo>
                    <a:pt x="7061" y="128981"/>
                  </a:lnTo>
                  <a:lnTo>
                    <a:pt x="46532" y="128955"/>
                  </a:lnTo>
                </a:path>
                <a:path w="209550" h="821690" extrusionOk="0">
                  <a:moveTo>
                    <a:pt x="84874" y="131470"/>
                  </a:moveTo>
                  <a:lnTo>
                    <a:pt x="62776" y="131470"/>
                  </a:lnTo>
                </a:path>
                <a:path w="209550" h="821690" extrusionOk="0">
                  <a:moveTo>
                    <a:pt x="122123" y="131445"/>
                  </a:moveTo>
                  <a:lnTo>
                    <a:pt x="86728" y="131445"/>
                  </a:lnTo>
                </a:path>
                <a:path w="209550" h="821690" extrusionOk="0">
                  <a:moveTo>
                    <a:pt x="143967" y="131445"/>
                  </a:moveTo>
                  <a:lnTo>
                    <a:pt x="123761" y="131445"/>
                  </a:lnTo>
                </a:path>
                <a:path w="209550" h="821690" extrusionOk="0">
                  <a:moveTo>
                    <a:pt x="160654" y="128917"/>
                  </a:moveTo>
                  <a:lnTo>
                    <a:pt x="201968" y="128917"/>
                  </a:lnTo>
                  <a:lnTo>
                    <a:pt x="201968" y="131445"/>
                  </a:lnTo>
                  <a:lnTo>
                    <a:pt x="160426" y="131445"/>
                  </a:lnTo>
                </a:path>
                <a:path w="209550" h="821690" extrusionOk="0">
                  <a:moveTo>
                    <a:pt x="124155" y="177304"/>
                  </a:moveTo>
                  <a:lnTo>
                    <a:pt x="143929" y="177368"/>
                  </a:lnTo>
                </a:path>
                <a:path w="209550" h="821690" extrusionOk="0">
                  <a:moveTo>
                    <a:pt x="86753" y="177355"/>
                  </a:moveTo>
                  <a:lnTo>
                    <a:pt x="122008" y="177355"/>
                  </a:lnTo>
                </a:path>
                <a:path w="209550" h="821690" extrusionOk="0">
                  <a:moveTo>
                    <a:pt x="63055" y="177355"/>
                  </a:moveTo>
                  <a:lnTo>
                    <a:pt x="84747" y="177355"/>
                  </a:lnTo>
                </a:path>
                <a:path w="209550" h="821690" extrusionOk="0">
                  <a:moveTo>
                    <a:pt x="46659" y="179781"/>
                  </a:moveTo>
                  <a:lnTo>
                    <a:pt x="7086" y="179844"/>
                  </a:lnTo>
                  <a:lnTo>
                    <a:pt x="7061" y="177355"/>
                  </a:lnTo>
                  <a:lnTo>
                    <a:pt x="46532" y="177355"/>
                  </a:lnTo>
                </a:path>
                <a:path w="209550" h="821690" extrusionOk="0">
                  <a:moveTo>
                    <a:pt x="84874" y="179781"/>
                  </a:moveTo>
                  <a:lnTo>
                    <a:pt x="62776" y="179781"/>
                  </a:lnTo>
                </a:path>
                <a:path w="209550" h="821690" extrusionOk="0">
                  <a:moveTo>
                    <a:pt x="122123" y="179781"/>
                  </a:moveTo>
                  <a:lnTo>
                    <a:pt x="86753" y="179781"/>
                  </a:lnTo>
                </a:path>
                <a:path w="209550" h="821690" extrusionOk="0">
                  <a:moveTo>
                    <a:pt x="143967" y="179730"/>
                  </a:moveTo>
                  <a:lnTo>
                    <a:pt x="123786" y="179793"/>
                  </a:lnTo>
                </a:path>
                <a:path w="209550" h="821690" extrusionOk="0">
                  <a:moveTo>
                    <a:pt x="160654" y="177355"/>
                  </a:moveTo>
                  <a:lnTo>
                    <a:pt x="201968" y="177355"/>
                  </a:lnTo>
                  <a:lnTo>
                    <a:pt x="201968" y="179755"/>
                  </a:lnTo>
                  <a:lnTo>
                    <a:pt x="160502" y="179793"/>
                  </a:lnTo>
                </a:path>
                <a:path w="209550" h="821690" extrusionOk="0">
                  <a:moveTo>
                    <a:pt x="124269" y="225945"/>
                  </a:moveTo>
                  <a:lnTo>
                    <a:pt x="143954" y="225971"/>
                  </a:lnTo>
                </a:path>
                <a:path w="209550" h="821690" extrusionOk="0">
                  <a:moveTo>
                    <a:pt x="86867" y="225971"/>
                  </a:moveTo>
                  <a:lnTo>
                    <a:pt x="122097" y="225971"/>
                  </a:lnTo>
                </a:path>
                <a:path w="209550" h="821690" extrusionOk="0">
                  <a:moveTo>
                    <a:pt x="63030" y="225971"/>
                  </a:moveTo>
                  <a:lnTo>
                    <a:pt x="84747" y="225971"/>
                  </a:lnTo>
                </a:path>
                <a:path w="209550" h="821690" extrusionOk="0">
                  <a:moveTo>
                    <a:pt x="46723" y="228460"/>
                  </a:moveTo>
                  <a:lnTo>
                    <a:pt x="7099" y="228409"/>
                  </a:lnTo>
                  <a:lnTo>
                    <a:pt x="7061" y="225971"/>
                  </a:lnTo>
                  <a:lnTo>
                    <a:pt x="46596" y="225996"/>
                  </a:lnTo>
                </a:path>
                <a:path w="209550" h="821690" extrusionOk="0">
                  <a:moveTo>
                    <a:pt x="84950" y="228460"/>
                  </a:moveTo>
                  <a:lnTo>
                    <a:pt x="62814" y="228409"/>
                  </a:lnTo>
                </a:path>
                <a:path w="209550" h="821690" extrusionOk="0">
                  <a:moveTo>
                    <a:pt x="122123" y="228358"/>
                  </a:moveTo>
                  <a:lnTo>
                    <a:pt x="86753" y="228422"/>
                  </a:lnTo>
                </a:path>
                <a:path w="209550" h="821690" extrusionOk="0">
                  <a:moveTo>
                    <a:pt x="143979" y="228409"/>
                  </a:moveTo>
                  <a:lnTo>
                    <a:pt x="123799" y="228396"/>
                  </a:lnTo>
                </a:path>
                <a:path w="209550" h="821690" extrusionOk="0">
                  <a:moveTo>
                    <a:pt x="160743" y="225971"/>
                  </a:moveTo>
                  <a:lnTo>
                    <a:pt x="202018" y="225945"/>
                  </a:lnTo>
                  <a:lnTo>
                    <a:pt x="201955" y="228320"/>
                  </a:lnTo>
                  <a:lnTo>
                    <a:pt x="160540" y="228422"/>
                  </a:lnTo>
                </a:path>
                <a:path w="209550" h="821690" extrusionOk="0">
                  <a:moveTo>
                    <a:pt x="124269" y="274332"/>
                  </a:moveTo>
                  <a:lnTo>
                    <a:pt x="143954" y="274269"/>
                  </a:lnTo>
                </a:path>
                <a:path w="209550" h="821690" extrusionOk="0">
                  <a:moveTo>
                    <a:pt x="86753" y="274269"/>
                  </a:moveTo>
                  <a:lnTo>
                    <a:pt x="122110" y="274320"/>
                  </a:lnTo>
                </a:path>
                <a:path w="209550" h="821690" extrusionOk="0">
                  <a:moveTo>
                    <a:pt x="63080" y="274332"/>
                  </a:moveTo>
                  <a:lnTo>
                    <a:pt x="84734" y="274332"/>
                  </a:lnTo>
                </a:path>
                <a:path w="209550" h="821690" extrusionOk="0">
                  <a:moveTo>
                    <a:pt x="46723" y="276796"/>
                  </a:moveTo>
                  <a:lnTo>
                    <a:pt x="7111" y="276834"/>
                  </a:lnTo>
                  <a:lnTo>
                    <a:pt x="7099" y="274332"/>
                  </a:lnTo>
                  <a:lnTo>
                    <a:pt x="46672" y="274396"/>
                  </a:lnTo>
                </a:path>
                <a:path w="209550" h="821690" extrusionOk="0">
                  <a:moveTo>
                    <a:pt x="84950" y="276796"/>
                  </a:moveTo>
                  <a:lnTo>
                    <a:pt x="62903" y="276796"/>
                  </a:lnTo>
                </a:path>
                <a:path w="209550" h="821690" extrusionOk="0">
                  <a:moveTo>
                    <a:pt x="122186" y="276771"/>
                  </a:moveTo>
                  <a:lnTo>
                    <a:pt x="86867" y="276771"/>
                  </a:lnTo>
                </a:path>
                <a:path w="209550" h="821690" extrusionOk="0">
                  <a:moveTo>
                    <a:pt x="143979" y="276771"/>
                  </a:moveTo>
                  <a:lnTo>
                    <a:pt x="123863" y="276771"/>
                  </a:lnTo>
                </a:path>
                <a:path w="209550" h="821690" extrusionOk="0">
                  <a:moveTo>
                    <a:pt x="160743" y="274269"/>
                  </a:moveTo>
                  <a:lnTo>
                    <a:pt x="202018" y="274243"/>
                  </a:lnTo>
                  <a:lnTo>
                    <a:pt x="202082" y="276771"/>
                  </a:lnTo>
                  <a:lnTo>
                    <a:pt x="160540" y="276771"/>
                  </a:lnTo>
                </a:path>
                <a:path w="209550" h="821690" extrusionOk="0">
                  <a:moveTo>
                    <a:pt x="63080" y="322986"/>
                  </a:moveTo>
                  <a:lnTo>
                    <a:pt x="144132" y="322973"/>
                  </a:lnTo>
                </a:path>
                <a:path w="209550" h="821690" extrusionOk="0">
                  <a:moveTo>
                    <a:pt x="7099" y="323011"/>
                  </a:moveTo>
                  <a:lnTo>
                    <a:pt x="46608" y="322986"/>
                  </a:lnTo>
                </a:path>
                <a:path w="209550" h="821690" extrusionOk="0">
                  <a:moveTo>
                    <a:pt x="160743" y="322922"/>
                  </a:moveTo>
                  <a:lnTo>
                    <a:pt x="202018" y="322922"/>
                  </a:lnTo>
                </a:path>
                <a:path w="209550" h="821690" extrusionOk="0">
                  <a:moveTo>
                    <a:pt x="124040" y="322376"/>
                  </a:moveTo>
                  <a:lnTo>
                    <a:pt x="122402" y="322376"/>
                  </a:lnTo>
                  <a:lnTo>
                    <a:pt x="122275" y="6146"/>
                  </a:lnTo>
                  <a:lnTo>
                    <a:pt x="123977" y="6210"/>
                  </a:lnTo>
                  <a:lnTo>
                    <a:pt x="124040" y="322376"/>
                  </a:lnTo>
                  <a:close/>
                </a:path>
                <a:path w="209550" h="821690" extrusionOk="0">
                  <a:moveTo>
                    <a:pt x="47269" y="534860"/>
                  </a:moveTo>
                  <a:lnTo>
                    <a:pt x="4813" y="534860"/>
                  </a:lnTo>
                  <a:lnTo>
                    <a:pt x="4965" y="800163"/>
                  </a:lnTo>
                </a:path>
                <a:path w="209550" h="821690" extrusionOk="0">
                  <a:moveTo>
                    <a:pt x="144779" y="534797"/>
                  </a:moveTo>
                  <a:lnTo>
                    <a:pt x="62356" y="534860"/>
                  </a:lnTo>
                </a:path>
                <a:path w="209550" h="821690" extrusionOk="0">
                  <a:moveTo>
                    <a:pt x="204330" y="800087"/>
                  </a:moveTo>
                  <a:lnTo>
                    <a:pt x="204266" y="534822"/>
                  </a:lnTo>
                  <a:lnTo>
                    <a:pt x="159740" y="534822"/>
                  </a:lnTo>
                </a:path>
                <a:path w="209550" h="821690" extrusionOk="0">
                  <a:moveTo>
                    <a:pt x="215" y="821093"/>
                  </a:moveTo>
                  <a:lnTo>
                    <a:pt x="152" y="529463"/>
                  </a:lnTo>
                  <a:lnTo>
                    <a:pt x="209041" y="529450"/>
                  </a:lnTo>
                  <a:lnTo>
                    <a:pt x="209143" y="821080"/>
                  </a:lnTo>
                  <a:lnTo>
                    <a:pt x="215" y="821093"/>
                  </a:lnTo>
                  <a:close/>
                </a:path>
                <a:path w="209550" h="821690" extrusionOk="0">
                  <a:moveTo>
                    <a:pt x="46723" y="800112"/>
                  </a:moveTo>
                  <a:lnTo>
                    <a:pt x="46672" y="534619"/>
                  </a:lnTo>
                </a:path>
                <a:path w="209550" h="821690" extrusionOk="0">
                  <a:moveTo>
                    <a:pt x="63030" y="534581"/>
                  </a:moveTo>
                  <a:lnTo>
                    <a:pt x="63068" y="800112"/>
                  </a:lnTo>
                </a:path>
                <a:path w="209550" h="821690" extrusionOk="0">
                  <a:moveTo>
                    <a:pt x="144195" y="800112"/>
                  </a:moveTo>
                  <a:lnTo>
                    <a:pt x="144106" y="534619"/>
                  </a:lnTo>
                </a:path>
                <a:path w="209550" h="821690" extrusionOk="0">
                  <a:moveTo>
                    <a:pt x="160502" y="534568"/>
                  </a:moveTo>
                  <a:lnTo>
                    <a:pt x="160540" y="800112"/>
                  </a:lnTo>
                </a:path>
                <a:path w="209550" h="821690" extrusionOk="0">
                  <a:moveTo>
                    <a:pt x="86715" y="799299"/>
                  </a:moveTo>
                  <a:lnTo>
                    <a:pt x="85115" y="799350"/>
                  </a:lnTo>
                  <a:lnTo>
                    <a:pt x="84950" y="534606"/>
                  </a:lnTo>
                  <a:lnTo>
                    <a:pt x="86626" y="534581"/>
                  </a:lnTo>
                  <a:lnTo>
                    <a:pt x="86715" y="799299"/>
                  </a:lnTo>
                  <a:close/>
                </a:path>
                <a:path w="209550" h="821690" extrusionOk="0">
                  <a:moveTo>
                    <a:pt x="124269" y="596544"/>
                  </a:moveTo>
                  <a:lnTo>
                    <a:pt x="143954" y="596607"/>
                  </a:lnTo>
                </a:path>
                <a:path w="209550" h="821690" extrusionOk="0">
                  <a:moveTo>
                    <a:pt x="86867" y="596607"/>
                  </a:moveTo>
                  <a:lnTo>
                    <a:pt x="122123" y="596607"/>
                  </a:lnTo>
                </a:path>
                <a:path w="209550" h="821690" extrusionOk="0">
                  <a:moveTo>
                    <a:pt x="63055" y="596607"/>
                  </a:moveTo>
                  <a:lnTo>
                    <a:pt x="84747" y="596607"/>
                  </a:lnTo>
                </a:path>
                <a:path w="209550" h="821690" extrusionOk="0">
                  <a:moveTo>
                    <a:pt x="46723" y="598601"/>
                  </a:moveTo>
                  <a:lnTo>
                    <a:pt x="4965" y="598665"/>
                  </a:lnTo>
                  <a:lnTo>
                    <a:pt x="4965" y="596633"/>
                  </a:lnTo>
                  <a:lnTo>
                    <a:pt x="46672" y="596607"/>
                  </a:lnTo>
                </a:path>
                <a:path w="209550" h="821690" extrusionOk="0">
                  <a:moveTo>
                    <a:pt x="84950" y="598601"/>
                  </a:moveTo>
                  <a:lnTo>
                    <a:pt x="62814" y="598601"/>
                  </a:lnTo>
                </a:path>
                <a:path w="209550" h="821690" extrusionOk="0">
                  <a:moveTo>
                    <a:pt x="122212" y="598601"/>
                  </a:moveTo>
                  <a:lnTo>
                    <a:pt x="86880" y="598601"/>
                  </a:lnTo>
                </a:path>
                <a:path w="209550" h="821690" extrusionOk="0">
                  <a:moveTo>
                    <a:pt x="144119" y="598601"/>
                  </a:moveTo>
                  <a:lnTo>
                    <a:pt x="123850" y="598601"/>
                  </a:lnTo>
                </a:path>
                <a:path w="209550" h="821690" extrusionOk="0">
                  <a:moveTo>
                    <a:pt x="160743" y="596607"/>
                  </a:moveTo>
                  <a:lnTo>
                    <a:pt x="204215" y="596607"/>
                  </a:lnTo>
                  <a:lnTo>
                    <a:pt x="204215" y="598563"/>
                  </a:lnTo>
                  <a:lnTo>
                    <a:pt x="160540" y="598601"/>
                  </a:lnTo>
                </a:path>
                <a:path w="209550" h="821690" extrusionOk="0">
                  <a:moveTo>
                    <a:pt x="124269" y="637222"/>
                  </a:moveTo>
                  <a:lnTo>
                    <a:pt x="143954" y="637159"/>
                  </a:lnTo>
                </a:path>
                <a:path w="209550" h="821690" extrusionOk="0">
                  <a:moveTo>
                    <a:pt x="86867" y="637222"/>
                  </a:moveTo>
                  <a:lnTo>
                    <a:pt x="122123" y="637222"/>
                  </a:lnTo>
                </a:path>
                <a:path w="209550" h="821690" extrusionOk="0">
                  <a:moveTo>
                    <a:pt x="63080" y="637222"/>
                  </a:moveTo>
                  <a:lnTo>
                    <a:pt x="84734" y="637222"/>
                  </a:lnTo>
                </a:path>
                <a:path w="209550" h="821690" extrusionOk="0">
                  <a:moveTo>
                    <a:pt x="46723" y="639241"/>
                  </a:moveTo>
                  <a:lnTo>
                    <a:pt x="4864" y="639241"/>
                  </a:lnTo>
                  <a:lnTo>
                    <a:pt x="4864" y="637222"/>
                  </a:lnTo>
                  <a:lnTo>
                    <a:pt x="46672" y="637222"/>
                  </a:lnTo>
                </a:path>
                <a:path w="209550" h="821690" extrusionOk="0">
                  <a:moveTo>
                    <a:pt x="84950" y="639241"/>
                  </a:moveTo>
                  <a:lnTo>
                    <a:pt x="62903" y="639241"/>
                  </a:lnTo>
                </a:path>
                <a:path w="209550" h="821690" extrusionOk="0">
                  <a:moveTo>
                    <a:pt x="122212" y="639241"/>
                  </a:moveTo>
                  <a:lnTo>
                    <a:pt x="86880" y="639241"/>
                  </a:lnTo>
                </a:path>
                <a:path w="209550" h="821690" extrusionOk="0">
                  <a:moveTo>
                    <a:pt x="144119" y="639241"/>
                  </a:moveTo>
                  <a:lnTo>
                    <a:pt x="123850" y="639241"/>
                  </a:lnTo>
                </a:path>
                <a:path w="209550" h="821690" extrusionOk="0">
                  <a:moveTo>
                    <a:pt x="160743" y="637159"/>
                  </a:moveTo>
                  <a:lnTo>
                    <a:pt x="204215" y="637159"/>
                  </a:lnTo>
                  <a:lnTo>
                    <a:pt x="204215" y="639191"/>
                  </a:lnTo>
                  <a:lnTo>
                    <a:pt x="160540" y="639229"/>
                  </a:lnTo>
                </a:path>
                <a:path w="209550" h="821690" extrusionOk="0">
                  <a:moveTo>
                    <a:pt x="124269" y="677633"/>
                  </a:moveTo>
                  <a:lnTo>
                    <a:pt x="143992" y="677633"/>
                  </a:lnTo>
                </a:path>
                <a:path w="209550" h="821690" extrusionOk="0">
                  <a:moveTo>
                    <a:pt x="86867" y="677545"/>
                  </a:moveTo>
                  <a:lnTo>
                    <a:pt x="122186" y="677570"/>
                  </a:lnTo>
                </a:path>
                <a:path w="209550" h="821690" extrusionOk="0">
                  <a:moveTo>
                    <a:pt x="63080" y="677570"/>
                  </a:moveTo>
                  <a:lnTo>
                    <a:pt x="84734" y="677545"/>
                  </a:lnTo>
                </a:path>
                <a:path w="209550" h="821690" extrusionOk="0">
                  <a:moveTo>
                    <a:pt x="46850" y="679627"/>
                  </a:moveTo>
                  <a:lnTo>
                    <a:pt x="4991" y="679640"/>
                  </a:lnTo>
                  <a:lnTo>
                    <a:pt x="4952" y="677633"/>
                  </a:lnTo>
                  <a:lnTo>
                    <a:pt x="46659" y="677633"/>
                  </a:lnTo>
                </a:path>
                <a:path w="209550" h="821690" extrusionOk="0">
                  <a:moveTo>
                    <a:pt x="84950" y="679627"/>
                  </a:moveTo>
                  <a:lnTo>
                    <a:pt x="62903" y="679615"/>
                  </a:lnTo>
                </a:path>
                <a:path w="209550" h="821690" extrusionOk="0">
                  <a:moveTo>
                    <a:pt x="122212" y="679615"/>
                  </a:moveTo>
                  <a:lnTo>
                    <a:pt x="86880" y="679627"/>
                  </a:lnTo>
                </a:path>
                <a:path w="209550" h="821690" extrusionOk="0">
                  <a:moveTo>
                    <a:pt x="144119" y="679615"/>
                  </a:moveTo>
                  <a:lnTo>
                    <a:pt x="123977" y="679627"/>
                  </a:lnTo>
                </a:path>
                <a:path w="209550" h="821690" extrusionOk="0">
                  <a:moveTo>
                    <a:pt x="160845" y="677545"/>
                  </a:moveTo>
                  <a:lnTo>
                    <a:pt x="204279" y="677545"/>
                  </a:lnTo>
                  <a:lnTo>
                    <a:pt x="204279" y="679564"/>
                  </a:lnTo>
                  <a:lnTo>
                    <a:pt x="160540" y="679602"/>
                  </a:lnTo>
                </a:path>
                <a:path w="209550" h="821690" extrusionOk="0">
                  <a:moveTo>
                    <a:pt x="124269" y="718223"/>
                  </a:moveTo>
                  <a:lnTo>
                    <a:pt x="143992" y="718197"/>
                  </a:lnTo>
                </a:path>
                <a:path w="209550" h="821690" extrusionOk="0">
                  <a:moveTo>
                    <a:pt x="86867" y="718223"/>
                  </a:moveTo>
                  <a:lnTo>
                    <a:pt x="122123" y="718159"/>
                  </a:lnTo>
                </a:path>
                <a:path w="209550" h="821690" extrusionOk="0">
                  <a:moveTo>
                    <a:pt x="63144" y="718248"/>
                  </a:moveTo>
                  <a:lnTo>
                    <a:pt x="84797" y="718223"/>
                  </a:lnTo>
                </a:path>
                <a:path w="209550" h="821690" extrusionOk="0">
                  <a:moveTo>
                    <a:pt x="46850" y="720280"/>
                  </a:moveTo>
                  <a:lnTo>
                    <a:pt x="4952" y="720280"/>
                  </a:lnTo>
                  <a:lnTo>
                    <a:pt x="4952" y="718210"/>
                  </a:lnTo>
                  <a:lnTo>
                    <a:pt x="46659" y="718210"/>
                  </a:lnTo>
                </a:path>
                <a:path w="209550" h="821690" extrusionOk="0">
                  <a:moveTo>
                    <a:pt x="84950" y="720217"/>
                  </a:moveTo>
                  <a:lnTo>
                    <a:pt x="62903" y="720217"/>
                  </a:lnTo>
                </a:path>
                <a:path w="209550" h="821690" extrusionOk="0">
                  <a:moveTo>
                    <a:pt x="122212" y="720217"/>
                  </a:moveTo>
                  <a:lnTo>
                    <a:pt x="86880" y="720280"/>
                  </a:lnTo>
                </a:path>
                <a:path w="209550" h="821690" extrusionOk="0">
                  <a:moveTo>
                    <a:pt x="144119" y="720217"/>
                  </a:moveTo>
                  <a:lnTo>
                    <a:pt x="123850" y="720217"/>
                  </a:lnTo>
                </a:path>
                <a:path w="209550" h="821690" extrusionOk="0">
                  <a:moveTo>
                    <a:pt x="160845" y="718197"/>
                  </a:moveTo>
                  <a:lnTo>
                    <a:pt x="204215" y="718146"/>
                  </a:lnTo>
                  <a:lnTo>
                    <a:pt x="204279" y="720217"/>
                  </a:lnTo>
                  <a:lnTo>
                    <a:pt x="160540" y="720217"/>
                  </a:lnTo>
                </a:path>
                <a:path w="209550" h="821690" extrusionOk="0">
                  <a:moveTo>
                    <a:pt x="124269" y="758583"/>
                  </a:moveTo>
                  <a:lnTo>
                    <a:pt x="143992" y="758583"/>
                  </a:lnTo>
                </a:path>
                <a:path w="209550" h="821690" extrusionOk="0">
                  <a:moveTo>
                    <a:pt x="86867" y="758583"/>
                  </a:moveTo>
                  <a:lnTo>
                    <a:pt x="122186" y="758583"/>
                  </a:lnTo>
                </a:path>
                <a:path w="209550" h="821690" extrusionOk="0">
                  <a:moveTo>
                    <a:pt x="63080" y="758583"/>
                  </a:moveTo>
                  <a:lnTo>
                    <a:pt x="84874" y="758583"/>
                  </a:lnTo>
                </a:path>
                <a:path w="209550" h="821690" extrusionOk="0">
                  <a:moveTo>
                    <a:pt x="46850" y="760641"/>
                  </a:moveTo>
                  <a:lnTo>
                    <a:pt x="4952" y="760641"/>
                  </a:lnTo>
                  <a:lnTo>
                    <a:pt x="4952" y="758596"/>
                  </a:lnTo>
                  <a:lnTo>
                    <a:pt x="46659" y="758596"/>
                  </a:lnTo>
                </a:path>
                <a:path w="209550" h="821690" extrusionOk="0">
                  <a:moveTo>
                    <a:pt x="84950" y="760615"/>
                  </a:moveTo>
                  <a:lnTo>
                    <a:pt x="62903" y="760679"/>
                  </a:lnTo>
                </a:path>
                <a:path w="209550" h="821690" extrusionOk="0">
                  <a:moveTo>
                    <a:pt x="122212" y="760615"/>
                  </a:moveTo>
                  <a:lnTo>
                    <a:pt x="86880" y="760641"/>
                  </a:lnTo>
                </a:path>
                <a:path w="209550" h="821690" extrusionOk="0">
                  <a:moveTo>
                    <a:pt x="144119" y="760615"/>
                  </a:moveTo>
                  <a:lnTo>
                    <a:pt x="123850" y="760615"/>
                  </a:lnTo>
                </a:path>
                <a:path w="209550" h="821690" extrusionOk="0">
                  <a:moveTo>
                    <a:pt x="160845" y="758583"/>
                  </a:moveTo>
                  <a:lnTo>
                    <a:pt x="204279" y="758520"/>
                  </a:lnTo>
                  <a:lnTo>
                    <a:pt x="204279" y="760628"/>
                  </a:lnTo>
                  <a:lnTo>
                    <a:pt x="160604" y="760628"/>
                  </a:lnTo>
                </a:path>
                <a:path w="209550" h="821690" extrusionOk="0">
                  <a:moveTo>
                    <a:pt x="63144" y="799211"/>
                  </a:moveTo>
                  <a:lnTo>
                    <a:pt x="144195" y="799211"/>
                  </a:lnTo>
                </a:path>
                <a:path w="209550" h="821690" extrusionOk="0">
                  <a:moveTo>
                    <a:pt x="4991" y="799299"/>
                  </a:moveTo>
                  <a:lnTo>
                    <a:pt x="46710" y="799198"/>
                  </a:lnTo>
                </a:path>
                <a:path w="209550" h="821690" extrusionOk="0">
                  <a:moveTo>
                    <a:pt x="160845" y="799211"/>
                  </a:moveTo>
                  <a:lnTo>
                    <a:pt x="204279" y="799198"/>
                  </a:lnTo>
                </a:path>
                <a:path w="209550" h="821690" extrusionOk="0">
                  <a:moveTo>
                    <a:pt x="124104" y="798715"/>
                  </a:moveTo>
                  <a:lnTo>
                    <a:pt x="122466" y="798677"/>
                  </a:lnTo>
                  <a:lnTo>
                    <a:pt x="122339" y="534581"/>
                  </a:lnTo>
                  <a:lnTo>
                    <a:pt x="124040" y="534581"/>
                  </a:lnTo>
                  <a:lnTo>
                    <a:pt x="124104" y="798715"/>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1" name="Google Shape;181;p1"/>
            <p:cNvSpPr/>
            <p:nvPr/>
          </p:nvSpPr>
          <p:spPr>
            <a:xfrm>
              <a:off x="5819466" y="7449204"/>
              <a:ext cx="259079" cy="969644"/>
            </a:xfrm>
            <a:custGeom>
              <a:avLst/>
              <a:gdLst/>
              <a:ahLst/>
              <a:cxnLst/>
              <a:rect l="l" t="t" r="r" b="b"/>
              <a:pathLst>
                <a:path w="259079" h="969645" extrusionOk="0">
                  <a:moveTo>
                    <a:pt x="229082" y="66027"/>
                  </a:moveTo>
                  <a:lnTo>
                    <a:pt x="229133" y="309321"/>
                  </a:lnTo>
                  <a:lnTo>
                    <a:pt x="29514" y="309435"/>
                  </a:lnTo>
                  <a:lnTo>
                    <a:pt x="29489" y="66116"/>
                  </a:lnTo>
                  <a:lnTo>
                    <a:pt x="79713" y="32539"/>
                  </a:lnTo>
                  <a:lnTo>
                    <a:pt x="117246" y="21337"/>
                  </a:lnTo>
                  <a:lnTo>
                    <a:pt x="160798" y="32503"/>
                  </a:lnTo>
                  <a:lnTo>
                    <a:pt x="229082" y="66027"/>
                  </a:lnTo>
                  <a:close/>
                </a:path>
                <a:path w="259079" h="969645" extrusionOk="0">
                  <a:moveTo>
                    <a:pt x="234086" y="60566"/>
                  </a:moveTo>
                  <a:lnTo>
                    <a:pt x="234124" y="316090"/>
                  </a:lnTo>
                  <a:lnTo>
                    <a:pt x="24485" y="316229"/>
                  </a:lnTo>
                  <a:lnTo>
                    <a:pt x="24384" y="60667"/>
                  </a:lnTo>
                  <a:lnTo>
                    <a:pt x="77181" y="25361"/>
                  </a:lnTo>
                  <a:lnTo>
                    <a:pt x="116624" y="13582"/>
                  </a:lnTo>
                  <a:lnTo>
                    <a:pt x="162372" y="25320"/>
                  </a:lnTo>
                  <a:lnTo>
                    <a:pt x="234086" y="60566"/>
                  </a:lnTo>
                  <a:close/>
                </a:path>
                <a:path w="259079" h="969645" extrusionOk="0">
                  <a:moveTo>
                    <a:pt x="114173" y="969276"/>
                  </a:moveTo>
                  <a:lnTo>
                    <a:pt x="393" y="969302"/>
                  </a:lnTo>
                  <a:lnTo>
                    <a:pt x="0" y="34137"/>
                  </a:lnTo>
                  <a:lnTo>
                    <a:pt x="26659" y="15680"/>
                  </a:lnTo>
                  <a:lnTo>
                    <a:pt x="47634" y="5972"/>
                  </a:lnTo>
                  <a:lnTo>
                    <a:pt x="73805" y="1812"/>
                  </a:lnTo>
                  <a:lnTo>
                    <a:pt x="116052" y="0"/>
                  </a:lnTo>
                </a:path>
                <a:path w="259079" h="969645" extrusionOk="0">
                  <a:moveTo>
                    <a:pt x="142265" y="419"/>
                  </a:moveTo>
                  <a:lnTo>
                    <a:pt x="197251" y="9909"/>
                  </a:lnTo>
                  <a:lnTo>
                    <a:pt x="258419" y="34124"/>
                  </a:lnTo>
                  <a:lnTo>
                    <a:pt x="258775" y="969175"/>
                  </a:lnTo>
                  <a:lnTo>
                    <a:pt x="145402" y="969276"/>
                  </a:lnTo>
                </a:path>
                <a:path w="259079" h="969645" extrusionOk="0">
                  <a:moveTo>
                    <a:pt x="77177" y="45885"/>
                  </a:moveTo>
                  <a:lnTo>
                    <a:pt x="77279" y="309321"/>
                  </a:lnTo>
                  <a:lnTo>
                    <a:pt x="62547" y="309321"/>
                  </a:lnTo>
                  <a:lnTo>
                    <a:pt x="62445" y="50533"/>
                  </a:lnTo>
                </a:path>
                <a:path w="259079" h="969645" extrusionOk="0">
                  <a:moveTo>
                    <a:pt x="62509" y="154444"/>
                  </a:moveTo>
                  <a:lnTo>
                    <a:pt x="30010" y="154444"/>
                  </a:lnTo>
                </a:path>
                <a:path w="259079" h="969645" extrusionOk="0">
                  <a:moveTo>
                    <a:pt x="181330" y="154393"/>
                  </a:moveTo>
                  <a:lnTo>
                    <a:pt x="77203" y="154393"/>
                  </a:lnTo>
                </a:path>
                <a:path w="259079" h="969645" extrusionOk="0">
                  <a:moveTo>
                    <a:pt x="77216" y="120205"/>
                  </a:moveTo>
                  <a:lnTo>
                    <a:pt x="181724" y="120205"/>
                  </a:lnTo>
                </a:path>
                <a:path w="259079" h="969645" extrusionOk="0">
                  <a:moveTo>
                    <a:pt x="29946" y="120230"/>
                  </a:moveTo>
                  <a:lnTo>
                    <a:pt x="62293" y="120218"/>
                  </a:lnTo>
                </a:path>
                <a:path w="259079" h="969645" extrusionOk="0">
                  <a:moveTo>
                    <a:pt x="62471" y="93179"/>
                  </a:moveTo>
                  <a:lnTo>
                    <a:pt x="29171" y="93179"/>
                  </a:lnTo>
                  <a:lnTo>
                    <a:pt x="29870" y="90893"/>
                  </a:lnTo>
                  <a:lnTo>
                    <a:pt x="62382" y="90868"/>
                  </a:lnTo>
                </a:path>
                <a:path w="259079" h="969645" extrusionOk="0">
                  <a:moveTo>
                    <a:pt x="181635" y="93116"/>
                  </a:moveTo>
                  <a:lnTo>
                    <a:pt x="77216" y="93116"/>
                  </a:lnTo>
                </a:path>
                <a:path w="259079" h="969645" extrusionOk="0">
                  <a:moveTo>
                    <a:pt x="196342" y="90804"/>
                  </a:moveTo>
                  <a:lnTo>
                    <a:pt x="228765" y="90804"/>
                  </a:lnTo>
                  <a:lnTo>
                    <a:pt x="229095" y="93078"/>
                  </a:lnTo>
                  <a:lnTo>
                    <a:pt x="196634" y="93129"/>
                  </a:lnTo>
                </a:path>
                <a:path w="259079" h="969645" extrusionOk="0">
                  <a:moveTo>
                    <a:pt x="77292" y="90868"/>
                  </a:moveTo>
                  <a:lnTo>
                    <a:pt x="181660" y="90804"/>
                  </a:lnTo>
                </a:path>
                <a:path w="259079" h="969645" extrusionOk="0">
                  <a:moveTo>
                    <a:pt x="106311" y="120319"/>
                  </a:moveTo>
                  <a:lnTo>
                    <a:pt x="106311" y="41579"/>
                  </a:lnTo>
                </a:path>
                <a:path w="259079" h="969645" extrusionOk="0">
                  <a:moveTo>
                    <a:pt x="106362" y="309511"/>
                  </a:moveTo>
                  <a:lnTo>
                    <a:pt x="106299" y="154317"/>
                  </a:lnTo>
                </a:path>
                <a:path w="259079" h="969645" extrusionOk="0">
                  <a:moveTo>
                    <a:pt x="109042" y="154266"/>
                  </a:moveTo>
                  <a:lnTo>
                    <a:pt x="109042" y="309498"/>
                  </a:lnTo>
                </a:path>
                <a:path w="259079" h="969645" extrusionOk="0">
                  <a:moveTo>
                    <a:pt x="108978" y="40741"/>
                  </a:moveTo>
                  <a:lnTo>
                    <a:pt x="108978" y="120065"/>
                  </a:lnTo>
                </a:path>
                <a:path w="259079" h="969645" extrusionOk="0">
                  <a:moveTo>
                    <a:pt x="62509" y="182206"/>
                  </a:moveTo>
                  <a:lnTo>
                    <a:pt x="29578" y="182206"/>
                  </a:lnTo>
                  <a:lnTo>
                    <a:pt x="29387" y="179882"/>
                  </a:lnTo>
                  <a:lnTo>
                    <a:pt x="62382" y="179882"/>
                  </a:lnTo>
                </a:path>
                <a:path w="259079" h="969645" extrusionOk="0">
                  <a:moveTo>
                    <a:pt x="181635" y="182156"/>
                  </a:moveTo>
                  <a:lnTo>
                    <a:pt x="77266" y="182219"/>
                  </a:lnTo>
                </a:path>
                <a:path w="259079" h="969645" extrusionOk="0">
                  <a:moveTo>
                    <a:pt x="196342" y="179844"/>
                  </a:moveTo>
                  <a:lnTo>
                    <a:pt x="228955" y="179844"/>
                  </a:lnTo>
                  <a:lnTo>
                    <a:pt x="228955" y="182156"/>
                  </a:lnTo>
                  <a:lnTo>
                    <a:pt x="196672" y="182156"/>
                  </a:lnTo>
                </a:path>
                <a:path w="259079" h="969645" extrusionOk="0">
                  <a:moveTo>
                    <a:pt x="77292" y="179908"/>
                  </a:moveTo>
                  <a:lnTo>
                    <a:pt x="181660" y="179895"/>
                  </a:lnTo>
                </a:path>
                <a:path w="259079" h="969645" extrusionOk="0">
                  <a:moveTo>
                    <a:pt x="62534" y="207644"/>
                  </a:moveTo>
                  <a:lnTo>
                    <a:pt x="29641" y="207657"/>
                  </a:lnTo>
                  <a:lnTo>
                    <a:pt x="29387" y="205358"/>
                  </a:lnTo>
                  <a:lnTo>
                    <a:pt x="62382" y="205320"/>
                  </a:lnTo>
                </a:path>
                <a:path w="259079" h="969645" extrusionOk="0">
                  <a:moveTo>
                    <a:pt x="181635" y="207594"/>
                  </a:moveTo>
                  <a:lnTo>
                    <a:pt x="77292" y="207670"/>
                  </a:lnTo>
                </a:path>
                <a:path w="259079" h="969645" extrusionOk="0">
                  <a:moveTo>
                    <a:pt x="196392" y="205295"/>
                  </a:moveTo>
                  <a:lnTo>
                    <a:pt x="228955" y="205295"/>
                  </a:lnTo>
                  <a:lnTo>
                    <a:pt x="228955" y="207594"/>
                  </a:lnTo>
                  <a:lnTo>
                    <a:pt x="196672" y="207594"/>
                  </a:lnTo>
                </a:path>
                <a:path w="259079" h="969645" extrusionOk="0">
                  <a:moveTo>
                    <a:pt x="77393" y="205358"/>
                  </a:moveTo>
                  <a:lnTo>
                    <a:pt x="181737" y="205333"/>
                  </a:lnTo>
                </a:path>
                <a:path w="259079" h="969645" extrusionOk="0">
                  <a:moveTo>
                    <a:pt x="62509" y="234302"/>
                  </a:moveTo>
                  <a:lnTo>
                    <a:pt x="29641" y="234429"/>
                  </a:lnTo>
                  <a:lnTo>
                    <a:pt x="29540" y="232117"/>
                  </a:lnTo>
                  <a:lnTo>
                    <a:pt x="62471" y="232117"/>
                  </a:lnTo>
                </a:path>
                <a:path w="259079" h="969645" extrusionOk="0">
                  <a:moveTo>
                    <a:pt x="181660" y="234302"/>
                  </a:moveTo>
                  <a:lnTo>
                    <a:pt x="77266" y="234365"/>
                  </a:lnTo>
                </a:path>
                <a:path w="259079" h="969645" extrusionOk="0">
                  <a:moveTo>
                    <a:pt x="196392" y="232054"/>
                  </a:moveTo>
                  <a:lnTo>
                    <a:pt x="228955" y="232041"/>
                  </a:lnTo>
                  <a:lnTo>
                    <a:pt x="228955" y="234264"/>
                  </a:lnTo>
                  <a:lnTo>
                    <a:pt x="196672" y="234302"/>
                  </a:lnTo>
                </a:path>
                <a:path w="259079" h="969645" extrusionOk="0">
                  <a:moveTo>
                    <a:pt x="77431" y="232092"/>
                  </a:moveTo>
                  <a:lnTo>
                    <a:pt x="181737" y="232054"/>
                  </a:lnTo>
                </a:path>
                <a:path w="259079" h="969645" extrusionOk="0">
                  <a:moveTo>
                    <a:pt x="62534" y="257314"/>
                  </a:moveTo>
                  <a:lnTo>
                    <a:pt x="29641" y="257314"/>
                  </a:lnTo>
                  <a:lnTo>
                    <a:pt x="29387" y="255015"/>
                  </a:lnTo>
                  <a:lnTo>
                    <a:pt x="62445" y="255015"/>
                  </a:lnTo>
                </a:path>
                <a:path w="259079" h="969645" extrusionOk="0">
                  <a:moveTo>
                    <a:pt x="181660" y="257187"/>
                  </a:moveTo>
                  <a:lnTo>
                    <a:pt x="77266" y="257251"/>
                  </a:lnTo>
                </a:path>
                <a:path w="259079" h="969645" extrusionOk="0">
                  <a:moveTo>
                    <a:pt x="196392" y="254901"/>
                  </a:moveTo>
                  <a:lnTo>
                    <a:pt x="229019" y="254901"/>
                  </a:lnTo>
                  <a:lnTo>
                    <a:pt x="228955" y="257187"/>
                  </a:lnTo>
                  <a:lnTo>
                    <a:pt x="196672" y="257251"/>
                  </a:lnTo>
                </a:path>
                <a:path w="259079" h="969645" extrusionOk="0">
                  <a:moveTo>
                    <a:pt x="77292" y="254952"/>
                  </a:moveTo>
                  <a:lnTo>
                    <a:pt x="181724" y="254952"/>
                  </a:lnTo>
                </a:path>
                <a:path w="259079" h="969645" extrusionOk="0">
                  <a:moveTo>
                    <a:pt x="62534" y="281863"/>
                  </a:moveTo>
                  <a:lnTo>
                    <a:pt x="29641" y="281901"/>
                  </a:lnTo>
                  <a:lnTo>
                    <a:pt x="29514" y="279590"/>
                  </a:lnTo>
                  <a:lnTo>
                    <a:pt x="62471" y="279590"/>
                  </a:lnTo>
                </a:path>
                <a:path w="259079" h="969645" extrusionOk="0">
                  <a:moveTo>
                    <a:pt x="181660" y="281838"/>
                  </a:moveTo>
                  <a:lnTo>
                    <a:pt x="77266" y="281838"/>
                  </a:lnTo>
                </a:path>
                <a:path w="259079" h="969645" extrusionOk="0">
                  <a:moveTo>
                    <a:pt x="196392" y="279539"/>
                  </a:moveTo>
                  <a:lnTo>
                    <a:pt x="229019" y="279526"/>
                  </a:lnTo>
                  <a:lnTo>
                    <a:pt x="229019" y="281812"/>
                  </a:lnTo>
                  <a:lnTo>
                    <a:pt x="196761" y="281825"/>
                  </a:lnTo>
                </a:path>
                <a:path w="259079" h="969645" extrusionOk="0">
                  <a:moveTo>
                    <a:pt x="77431" y="279603"/>
                  </a:moveTo>
                  <a:lnTo>
                    <a:pt x="181737" y="279539"/>
                  </a:lnTo>
                </a:path>
                <a:path w="259079" h="969645" extrusionOk="0">
                  <a:moveTo>
                    <a:pt x="62471" y="71869"/>
                  </a:moveTo>
                  <a:lnTo>
                    <a:pt x="29171" y="71869"/>
                  </a:lnTo>
                  <a:lnTo>
                    <a:pt x="29540" y="69557"/>
                  </a:lnTo>
                  <a:lnTo>
                    <a:pt x="62382" y="69557"/>
                  </a:lnTo>
                </a:path>
                <a:path w="259079" h="969645" extrusionOk="0">
                  <a:moveTo>
                    <a:pt x="181571" y="71805"/>
                  </a:moveTo>
                  <a:lnTo>
                    <a:pt x="77228" y="71805"/>
                  </a:lnTo>
                </a:path>
                <a:path w="259079" h="969645" extrusionOk="0">
                  <a:moveTo>
                    <a:pt x="196303" y="69507"/>
                  </a:moveTo>
                  <a:lnTo>
                    <a:pt x="229323" y="69507"/>
                  </a:lnTo>
                  <a:lnTo>
                    <a:pt x="229260" y="71742"/>
                  </a:lnTo>
                  <a:lnTo>
                    <a:pt x="196634" y="71793"/>
                  </a:lnTo>
                </a:path>
                <a:path w="259079" h="969645" extrusionOk="0">
                  <a:moveTo>
                    <a:pt x="77292" y="69532"/>
                  </a:moveTo>
                  <a:lnTo>
                    <a:pt x="181559" y="69519"/>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82" name="Google Shape;182;p1"/>
            <p:cNvPicPr preferRelativeResize="0"/>
            <p:nvPr/>
          </p:nvPicPr>
          <p:blipFill rotWithShape="1">
            <a:blip r:embed="rId49">
              <a:alphaModFix/>
            </a:blip>
            <a:srcRect/>
            <a:stretch/>
          </p:blipFill>
          <p:spPr>
            <a:xfrm>
              <a:off x="5840776" y="7787074"/>
              <a:ext cx="216141" cy="195605"/>
            </a:xfrm>
            <a:prstGeom prst="rect">
              <a:avLst/>
            </a:prstGeom>
            <a:noFill/>
            <a:ln>
              <a:noFill/>
            </a:ln>
          </p:spPr>
        </p:pic>
        <p:sp>
          <p:nvSpPr>
            <p:cNvPr id="183" name="Google Shape;183;p1"/>
            <p:cNvSpPr/>
            <p:nvPr/>
          </p:nvSpPr>
          <p:spPr>
            <a:xfrm>
              <a:off x="5929105" y="7373346"/>
              <a:ext cx="38735" cy="85090"/>
            </a:xfrm>
            <a:custGeom>
              <a:avLst/>
              <a:gdLst/>
              <a:ahLst/>
              <a:cxnLst/>
              <a:rect l="l" t="t" r="r" b="b"/>
              <a:pathLst>
                <a:path w="38735" h="85090" extrusionOk="0">
                  <a:moveTo>
                    <a:pt x="32080" y="76796"/>
                  </a:moveTo>
                  <a:lnTo>
                    <a:pt x="32080" y="81318"/>
                  </a:lnTo>
                  <a:lnTo>
                    <a:pt x="28282" y="85001"/>
                  </a:lnTo>
                  <a:lnTo>
                    <a:pt x="23761" y="85001"/>
                  </a:lnTo>
                  <a:lnTo>
                    <a:pt x="14960" y="85001"/>
                  </a:lnTo>
                  <a:lnTo>
                    <a:pt x="10325" y="85001"/>
                  </a:lnTo>
                  <a:lnTo>
                    <a:pt x="6680" y="81318"/>
                  </a:lnTo>
                  <a:lnTo>
                    <a:pt x="6616" y="76758"/>
                  </a:lnTo>
                  <a:lnTo>
                    <a:pt x="0" y="8267"/>
                  </a:lnTo>
                  <a:lnTo>
                    <a:pt x="0" y="3657"/>
                  </a:lnTo>
                  <a:lnTo>
                    <a:pt x="3746" y="0"/>
                  </a:lnTo>
                  <a:lnTo>
                    <a:pt x="8267" y="0"/>
                  </a:lnTo>
                  <a:lnTo>
                    <a:pt x="30314" y="0"/>
                  </a:lnTo>
                  <a:lnTo>
                    <a:pt x="34912" y="0"/>
                  </a:lnTo>
                  <a:lnTo>
                    <a:pt x="38582" y="3708"/>
                  </a:lnTo>
                  <a:lnTo>
                    <a:pt x="38582" y="8242"/>
                  </a:lnTo>
                  <a:lnTo>
                    <a:pt x="32080" y="76796"/>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84" name="Google Shape;184;p1"/>
            <p:cNvPicPr preferRelativeResize="0"/>
            <p:nvPr/>
          </p:nvPicPr>
          <p:blipFill rotWithShape="1">
            <a:blip r:embed="rId50">
              <a:alphaModFix/>
            </a:blip>
            <a:srcRect/>
            <a:stretch/>
          </p:blipFill>
          <p:spPr>
            <a:xfrm>
              <a:off x="5768448" y="8348783"/>
              <a:ext cx="287693" cy="500076"/>
            </a:xfrm>
            <a:prstGeom prst="rect">
              <a:avLst/>
            </a:prstGeom>
            <a:noFill/>
            <a:ln>
              <a:noFill/>
            </a:ln>
          </p:spPr>
        </p:pic>
        <p:sp>
          <p:nvSpPr>
            <p:cNvPr id="185" name="Google Shape;185;p1"/>
            <p:cNvSpPr/>
            <p:nvPr/>
          </p:nvSpPr>
          <p:spPr>
            <a:xfrm>
              <a:off x="5836164" y="8488547"/>
              <a:ext cx="225425" cy="370205"/>
            </a:xfrm>
            <a:custGeom>
              <a:avLst/>
              <a:gdLst/>
              <a:ahLst/>
              <a:cxnLst/>
              <a:rect l="l" t="t" r="r" b="b"/>
              <a:pathLst>
                <a:path w="225425" h="370204" extrusionOk="0">
                  <a:moveTo>
                    <a:pt x="144792" y="0"/>
                  </a:moveTo>
                  <a:lnTo>
                    <a:pt x="224853" y="25"/>
                  </a:lnTo>
                  <a:lnTo>
                    <a:pt x="224967" y="369735"/>
                  </a:lnTo>
                  <a:lnTo>
                    <a:pt x="190" y="369811"/>
                  </a:lnTo>
                  <a:lnTo>
                    <a:pt x="0" y="88"/>
                  </a:lnTo>
                  <a:lnTo>
                    <a:pt x="81114" y="25"/>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6" name="Google Shape;186;p1"/>
            <p:cNvSpPr/>
            <p:nvPr/>
          </p:nvSpPr>
          <p:spPr>
            <a:xfrm>
              <a:off x="5673287" y="7489855"/>
              <a:ext cx="80010" cy="270510"/>
            </a:xfrm>
            <a:custGeom>
              <a:avLst/>
              <a:gdLst/>
              <a:ahLst/>
              <a:cxnLst/>
              <a:rect l="l" t="t" r="r" b="b"/>
              <a:pathLst>
                <a:path w="80010" h="270509" extrusionOk="0">
                  <a:moveTo>
                    <a:pt x="31673" y="7061"/>
                  </a:moveTo>
                  <a:lnTo>
                    <a:pt x="31775" y="269684"/>
                  </a:lnTo>
                  <a:lnTo>
                    <a:pt x="46659" y="269684"/>
                  </a:lnTo>
                  <a:lnTo>
                    <a:pt x="46570" y="11620"/>
                  </a:lnTo>
                </a:path>
                <a:path w="80010" h="270509" extrusionOk="0">
                  <a:moveTo>
                    <a:pt x="79527" y="114122"/>
                  </a:moveTo>
                  <a:lnTo>
                    <a:pt x="46774" y="114122"/>
                  </a:lnTo>
                </a:path>
                <a:path w="80010" h="270509" extrusionOk="0">
                  <a:moveTo>
                    <a:pt x="46748" y="79756"/>
                  </a:moveTo>
                  <a:lnTo>
                    <a:pt x="79273" y="79756"/>
                  </a:lnTo>
                </a:path>
                <a:path w="80010" h="270509" extrusionOk="0">
                  <a:moveTo>
                    <a:pt x="2717" y="79451"/>
                  </a:moveTo>
                  <a:lnTo>
                    <a:pt x="2717" y="838"/>
                  </a:lnTo>
                </a:path>
                <a:path w="80010" h="270509" extrusionOk="0">
                  <a:moveTo>
                    <a:pt x="2781" y="269849"/>
                  </a:moveTo>
                  <a:lnTo>
                    <a:pt x="2717" y="114122"/>
                  </a:lnTo>
                </a:path>
                <a:path w="80010" h="270509" extrusionOk="0">
                  <a:moveTo>
                    <a:pt x="0" y="113995"/>
                  </a:moveTo>
                  <a:lnTo>
                    <a:pt x="63" y="269976"/>
                  </a:lnTo>
                </a:path>
                <a:path w="80010" h="270509" extrusionOk="0">
                  <a:moveTo>
                    <a:pt x="0" y="0"/>
                  </a:moveTo>
                  <a:lnTo>
                    <a:pt x="0" y="79667"/>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7" name="Google Shape;187;p1"/>
            <p:cNvSpPr/>
            <p:nvPr/>
          </p:nvSpPr>
          <p:spPr>
            <a:xfrm>
              <a:off x="5548162" y="7988037"/>
              <a:ext cx="209550" cy="821690"/>
            </a:xfrm>
            <a:custGeom>
              <a:avLst/>
              <a:gdLst/>
              <a:ahLst/>
              <a:cxnLst/>
              <a:rect l="l" t="t" r="r" b="b"/>
              <a:pathLst>
                <a:path w="209550" h="821690" extrusionOk="0">
                  <a:moveTo>
                    <a:pt x="47244" y="6527"/>
                  </a:moveTo>
                  <a:lnTo>
                    <a:pt x="6997" y="6527"/>
                  </a:lnTo>
                  <a:lnTo>
                    <a:pt x="7086" y="324129"/>
                  </a:lnTo>
                </a:path>
                <a:path w="209550" h="821690" extrusionOk="0">
                  <a:moveTo>
                    <a:pt x="144665" y="6527"/>
                  </a:moveTo>
                  <a:lnTo>
                    <a:pt x="62268" y="6527"/>
                  </a:lnTo>
                </a:path>
                <a:path w="209550" h="821690" extrusionOk="0">
                  <a:moveTo>
                    <a:pt x="202184" y="324015"/>
                  </a:moveTo>
                  <a:lnTo>
                    <a:pt x="202057" y="6527"/>
                  </a:lnTo>
                  <a:lnTo>
                    <a:pt x="159715" y="6527"/>
                  </a:lnTo>
                </a:path>
                <a:path w="209550" h="821690" extrusionOk="0">
                  <a:moveTo>
                    <a:pt x="165" y="349199"/>
                  </a:moveTo>
                  <a:lnTo>
                    <a:pt x="0" y="139"/>
                  </a:lnTo>
                  <a:lnTo>
                    <a:pt x="208838" y="0"/>
                  </a:lnTo>
                  <a:lnTo>
                    <a:pt x="209042" y="349161"/>
                  </a:lnTo>
                  <a:lnTo>
                    <a:pt x="165" y="349199"/>
                  </a:lnTo>
                  <a:close/>
                </a:path>
                <a:path w="209550" h="821690" extrusionOk="0">
                  <a:moveTo>
                    <a:pt x="46634" y="324129"/>
                  </a:moveTo>
                  <a:lnTo>
                    <a:pt x="46583" y="6261"/>
                  </a:lnTo>
                </a:path>
                <a:path w="209550" h="821690" extrusionOk="0">
                  <a:moveTo>
                    <a:pt x="62966" y="6261"/>
                  </a:moveTo>
                  <a:lnTo>
                    <a:pt x="63093" y="324129"/>
                  </a:lnTo>
                </a:path>
                <a:path w="209550" h="821690" extrusionOk="0">
                  <a:moveTo>
                    <a:pt x="144145" y="324078"/>
                  </a:moveTo>
                  <a:lnTo>
                    <a:pt x="144018" y="6172"/>
                  </a:lnTo>
                </a:path>
                <a:path w="209550" h="821690" extrusionOk="0">
                  <a:moveTo>
                    <a:pt x="160413" y="6197"/>
                  </a:moveTo>
                  <a:lnTo>
                    <a:pt x="160578" y="324129"/>
                  </a:lnTo>
                </a:path>
                <a:path w="209550" h="821690" extrusionOk="0">
                  <a:moveTo>
                    <a:pt x="86601" y="323113"/>
                  </a:moveTo>
                  <a:lnTo>
                    <a:pt x="84963" y="323113"/>
                  </a:lnTo>
                  <a:lnTo>
                    <a:pt x="84899" y="6223"/>
                  </a:lnTo>
                  <a:lnTo>
                    <a:pt x="86499" y="6223"/>
                  </a:lnTo>
                  <a:lnTo>
                    <a:pt x="86601" y="323113"/>
                  </a:lnTo>
                  <a:close/>
                </a:path>
                <a:path w="209550" h="821690" extrusionOk="0">
                  <a:moveTo>
                    <a:pt x="124167" y="80416"/>
                  </a:moveTo>
                  <a:lnTo>
                    <a:pt x="143916" y="80416"/>
                  </a:lnTo>
                </a:path>
                <a:path w="209550" h="821690" extrusionOk="0">
                  <a:moveTo>
                    <a:pt x="86753" y="80416"/>
                  </a:moveTo>
                  <a:lnTo>
                    <a:pt x="121996" y="80416"/>
                  </a:lnTo>
                </a:path>
                <a:path w="209550" h="821690" extrusionOk="0">
                  <a:moveTo>
                    <a:pt x="63004" y="80416"/>
                  </a:moveTo>
                  <a:lnTo>
                    <a:pt x="84683" y="80416"/>
                  </a:lnTo>
                </a:path>
                <a:path w="209550" h="821690" extrusionOk="0">
                  <a:moveTo>
                    <a:pt x="46634" y="82842"/>
                  </a:moveTo>
                  <a:lnTo>
                    <a:pt x="6985" y="82892"/>
                  </a:lnTo>
                  <a:lnTo>
                    <a:pt x="7023" y="80454"/>
                  </a:lnTo>
                  <a:lnTo>
                    <a:pt x="46456" y="80416"/>
                  </a:lnTo>
                </a:path>
                <a:path w="209550" h="821690" extrusionOk="0">
                  <a:moveTo>
                    <a:pt x="84848" y="82842"/>
                  </a:moveTo>
                  <a:lnTo>
                    <a:pt x="62750" y="82842"/>
                  </a:lnTo>
                </a:path>
                <a:path w="209550" h="821690" extrusionOk="0">
                  <a:moveTo>
                    <a:pt x="122135" y="82842"/>
                  </a:moveTo>
                  <a:lnTo>
                    <a:pt x="86652" y="82842"/>
                  </a:lnTo>
                </a:path>
                <a:path w="209550" h="821690" extrusionOk="0">
                  <a:moveTo>
                    <a:pt x="143992" y="82842"/>
                  </a:moveTo>
                  <a:lnTo>
                    <a:pt x="123837" y="82842"/>
                  </a:lnTo>
                </a:path>
                <a:path w="209550" h="821690" extrusionOk="0">
                  <a:moveTo>
                    <a:pt x="160629" y="80416"/>
                  </a:moveTo>
                  <a:lnTo>
                    <a:pt x="201942" y="80378"/>
                  </a:lnTo>
                  <a:lnTo>
                    <a:pt x="201942" y="82791"/>
                  </a:lnTo>
                  <a:lnTo>
                    <a:pt x="160413" y="82854"/>
                  </a:lnTo>
                </a:path>
                <a:path w="209550" h="821690" extrusionOk="0">
                  <a:moveTo>
                    <a:pt x="124167" y="129006"/>
                  </a:moveTo>
                  <a:lnTo>
                    <a:pt x="143916" y="129006"/>
                  </a:lnTo>
                </a:path>
                <a:path w="209550" h="821690" extrusionOk="0">
                  <a:moveTo>
                    <a:pt x="86779" y="129057"/>
                  </a:moveTo>
                  <a:lnTo>
                    <a:pt x="122008" y="128993"/>
                  </a:lnTo>
                </a:path>
                <a:path w="209550" h="821690" extrusionOk="0">
                  <a:moveTo>
                    <a:pt x="63004" y="129006"/>
                  </a:moveTo>
                  <a:lnTo>
                    <a:pt x="84683" y="129006"/>
                  </a:lnTo>
                </a:path>
                <a:path w="209550" h="821690" extrusionOk="0">
                  <a:moveTo>
                    <a:pt x="46634" y="131470"/>
                  </a:moveTo>
                  <a:lnTo>
                    <a:pt x="7023" y="131521"/>
                  </a:lnTo>
                  <a:lnTo>
                    <a:pt x="7061" y="129044"/>
                  </a:lnTo>
                  <a:lnTo>
                    <a:pt x="46507" y="128993"/>
                  </a:lnTo>
                </a:path>
                <a:path w="209550" h="821690" extrusionOk="0">
                  <a:moveTo>
                    <a:pt x="84899" y="131470"/>
                  </a:moveTo>
                  <a:lnTo>
                    <a:pt x="62750" y="131470"/>
                  </a:lnTo>
                </a:path>
                <a:path w="209550" h="821690" extrusionOk="0">
                  <a:moveTo>
                    <a:pt x="122135" y="131470"/>
                  </a:moveTo>
                  <a:lnTo>
                    <a:pt x="86766" y="131470"/>
                  </a:lnTo>
                </a:path>
                <a:path w="209550" h="821690" extrusionOk="0">
                  <a:moveTo>
                    <a:pt x="144030" y="131470"/>
                  </a:moveTo>
                  <a:lnTo>
                    <a:pt x="123837" y="131470"/>
                  </a:lnTo>
                </a:path>
                <a:path w="209550" h="821690" extrusionOk="0">
                  <a:moveTo>
                    <a:pt x="160756" y="129006"/>
                  </a:moveTo>
                  <a:lnTo>
                    <a:pt x="201993" y="129006"/>
                  </a:lnTo>
                  <a:lnTo>
                    <a:pt x="201930" y="131432"/>
                  </a:lnTo>
                  <a:lnTo>
                    <a:pt x="160451" y="131483"/>
                  </a:lnTo>
                </a:path>
                <a:path w="209550" h="821690" extrusionOk="0">
                  <a:moveTo>
                    <a:pt x="124256" y="177380"/>
                  </a:moveTo>
                  <a:lnTo>
                    <a:pt x="143903" y="177380"/>
                  </a:lnTo>
                </a:path>
                <a:path w="209550" h="821690" extrusionOk="0">
                  <a:moveTo>
                    <a:pt x="86779" y="177406"/>
                  </a:moveTo>
                  <a:lnTo>
                    <a:pt x="122008" y="177380"/>
                  </a:lnTo>
                </a:path>
                <a:path w="209550" h="821690" extrusionOk="0">
                  <a:moveTo>
                    <a:pt x="63055" y="177406"/>
                  </a:moveTo>
                  <a:lnTo>
                    <a:pt x="84823" y="177406"/>
                  </a:lnTo>
                </a:path>
                <a:path w="209550" h="821690" extrusionOk="0">
                  <a:moveTo>
                    <a:pt x="46697" y="179832"/>
                  </a:moveTo>
                  <a:lnTo>
                    <a:pt x="7073" y="179895"/>
                  </a:lnTo>
                  <a:lnTo>
                    <a:pt x="7073" y="177431"/>
                  </a:lnTo>
                  <a:lnTo>
                    <a:pt x="46570" y="177431"/>
                  </a:lnTo>
                </a:path>
                <a:path w="209550" h="821690" extrusionOk="0">
                  <a:moveTo>
                    <a:pt x="84963" y="179832"/>
                  </a:moveTo>
                  <a:lnTo>
                    <a:pt x="62814" y="179832"/>
                  </a:lnTo>
                </a:path>
                <a:path w="209550" h="821690" extrusionOk="0">
                  <a:moveTo>
                    <a:pt x="122135" y="179806"/>
                  </a:moveTo>
                  <a:lnTo>
                    <a:pt x="86779" y="179819"/>
                  </a:lnTo>
                </a:path>
                <a:path w="209550" h="821690" extrusionOk="0">
                  <a:moveTo>
                    <a:pt x="144030" y="179832"/>
                  </a:moveTo>
                  <a:lnTo>
                    <a:pt x="123837" y="179832"/>
                  </a:lnTo>
                </a:path>
                <a:path w="209550" h="821690" extrusionOk="0">
                  <a:moveTo>
                    <a:pt x="160693" y="177342"/>
                  </a:moveTo>
                  <a:lnTo>
                    <a:pt x="202057" y="177380"/>
                  </a:lnTo>
                  <a:lnTo>
                    <a:pt x="202057" y="179806"/>
                  </a:lnTo>
                  <a:lnTo>
                    <a:pt x="160515" y="179806"/>
                  </a:lnTo>
                </a:path>
                <a:path w="209550" h="821690" extrusionOk="0">
                  <a:moveTo>
                    <a:pt x="124193" y="225983"/>
                  </a:moveTo>
                  <a:lnTo>
                    <a:pt x="143992" y="226047"/>
                  </a:lnTo>
                </a:path>
                <a:path w="209550" h="821690" extrusionOk="0">
                  <a:moveTo>
                    <a:pt x="86779" y="226047"/>
                  </a:moveTo>
                  <a:lnTo>
                    <a:pt x="122072" y="226034"/>
                  </a:lnTo>
                </a:path>
                <a:path w="209550" h="821690" extrusionOk="0">
                  <a:moveTo>
                    <a:pt x="63093" y="226047"/>
                  </a:moveTo>
                  <a:lnTo>
                    <a:pt x="84810" y="226047"/>
                  </a:lnTo>
                </a:path>
                <a:path w="209550" h="821690" extrusionOk="0">
                  <a:moveTo>
                    <a:pt x="46697" y="228460"/>
                  </a:moveTo>
                  <a:lnTo>
                    <a:pt x="7073" y="228498"/>
                  </a:lnTo>
                  <a:lnTo>
                    <a:pt x="7010" y="226034"/>
                  </a:lnTo>
                  <a:lnTo>
                    <a:pt x="46570" y="226034"/>
                  </a:lnTo>
                </a:path>
                <a:path w="209550" h="821690" extrusionOk="0">
                  <a:moveTo>
                    <a:pt x="84963" y="228460"/>
                  </a:moveTo>
                  <a:lnTo>
                    <a:pt x="62814" y="228460"/>
                  </a:lnTo>
                </a:path>
                <a:path w="209550" h="821690" extrusionOk="0">
                  <a:moveTo>
                    <a:pt x="122135" y="228460"/>
                  </a:moveTo>
                  <a:lnTo>
                    <a:pt x="86779" y="228460"/>
                  </a:lnTo>
                </a:path>
                <a:path w="209550" h="821690" extrusionOk="0">
                  <a:moveTo>
                    <a:pt x="144030" y="228460"/>
                  </a:moveTo>
                  <a:lnTo>
                    <a:pt x="123837" y="228447"/>
                  </a:lnTo>
                </a:path>
                <a:path w="209550" h="821690" extrusionOk="0">
                  <a:moveTo>
                    <a:pt x="160782" y="226047"/>
                  </a:moveTo>
                  <a:lnTo>
                    <a:pt x="202057" y="225945"/>
                  </a:lnTo>
                  <a:lnTo>
                    <a:pt x="202057" y="228396"/>
                  </a:lnTo>
                  <a:lnTo>
                    <a:pt x="160515" y="228447"/>
                  </a:lnTo>
                </a:path>
                <a:path w="209550" h="821690" extrusionOk="0">
                  <a:moveTo>
                    <a:pt x="124320" y="274345"/>
                  </a:moveTo>
                  <a:lnTo>
                    <a:pt x="143903" y="274345"/>
                  </a:lnTo>
                </a:path>
                <a:path w="209550" h="821690" extrusionOk="0">
                  <a:moveTo>
                    <a:pt x="86842" y="274383"/>
                  </a:moveTo>
                  <a:lnTo>
                    <a:pt x="122072" y="274345"/>
                  </a:lnTo>
                </a:path>
                <a:path w="209550" h="821690" extrusionOk="0">
                  <a:moveTo>
                    <a:pt x="63093" y="274383"/>
                  </a:moveTo>
                  <a:lnTo>
                    <a:pt x="84810" y="274383"/>
                  </a:lnTo>
                </a:path>
                <a:path w="209550" h="821690" extrusionOk="0">
                  <a:moveTo>
                    <a:pt x="46723" y="276821"/>
                  </a:moveTo>
                  <a:lnTo>
                    <a:pt x="7175" y="276834"/>
                  </a:lnTo>
                  <a:lnTo>
                    <a:pt x="7086" y="274370"/>
                  </a:lnTo>
                  <a:lnTo>
                    <a:pt x="46634" y="274370"/>
                  </a:lnTo>
                </a:path>
                <a:path w="209550" h="821690" extrusionOk="0">
                  <a:moveTo>
                    <a:pt x="85013" y="276821"/>
                  </a:moveTo>
                  <a:lnTo>
                    <a:pt x="62814" y="276821"/>
                  </a:lnTo>
                </a:path>
                <a:path w="209550" h="821690" extrusionOk="0">
                  <a:moveTo>
                    <a:pt x="122135" y="276821"/>
                  </a:moveTo>
                  <a:lnTo>
                    <a:pt x="86779" y="276821"/>
                  </a:lnTo>
                </a:path>
                <a:path w="209550" h="821690" extrusionOk="0">
                  <a:moveTo>
                    <a:pt x="144030" y="276821"/>
                  </a:moveTo>
                  <a:lnTo>
                    <a:pt x="123901" y="276821"/>
                  </a:lnTo>
                </a:path>
                <a:path w="209550" h="821690" extrusionOk="0">
                  <a:moveTo>
                    <a:pt x="160782" y="274383"/>
                  </a:moveTo>
                  <a:lnTo>
                    <a:pt x="202057" y="274320"/>
                  </a:lnTo>
                  <a:lnTo>
                    <a:pt x="202057" y="276821"/>
                  </a:lnTo>
                  <a:lnTo>
                    <a:pt x="160515" y="276821"/>
                  </a:lnTo>
                </a:path>
                <a:path w="209550" h="821690" extrusionOk="0">
                  <a:moveTo>
                    <a:pt x="63119" y="323037"/>
                  </a:moveTo>
                  <a:lnTo>
                    <a:pt x="144145" y="322973"/>
                  </a:lnTo>
                </a:path>
                <a:path w="209550" h="821690" extrusionOk="0">
                  <a:moveTo>
                    <a:pt x="7086" y="323037"/>
                  </a:moveTo>
                  <a:lnTo>
                    <a:pt x="46634" y="323037"/>
                  </a:lnTo>
                </a:path>
                <a:path w="209550" h="821690" extrusionOk="0">
                  <a:moveTo>
                    <a:pt x="160782" y="322973"/>
                  </a:moveTo>
                  <a:lnTo>
                    <a:pt x="202057" y="322973"/>
                  </a:lnTo>
                </a:path>
                <a:path w="209550" h="821690" extrusionOk="0">
                  <a:moveTo>
                    <a:pt x="124066" y="322427"/>
                  </a:moveTo>
                  <a:lnTo>
                    <a:pt x="122428" y="322427"/>
                  </a:lnTo>
                  <a:lnTo>
                    <a:pt x="122262" y="6172"/>
                  </a:lnTo>
                  <a:lnTo>
                    <a:pt x="123901" y="6172"/>
                  </a:lnTo>
                  <a:lnTo>
                    <a:pt x="124066" y="322427"/>
                  </a:lnTo>
                  <a:close/>
                </a:path>
                <a:path w="209550" h="821690" extrusionOk="0">
                  <a:moveTo>
                    <a:pt x="47345" y="534962"/>
                  </a:moveTo>
                  <a:lnTo>
                    <a:pt x="4838" y="534898"/>
                  </a:lnTo>
                  <a:lnTo>
                    <a:pt x="4876" y="800227"/>
                  </a:lnTo>
                </a:path>
                <a:path w="209550" h="821690" extrusionOk="0">
                  <a:moveTo>
                    <a:pt x="144792" y="534898"/>
                  </a:moveTo>
                  <a:lnTo>
                    <a:pt x="62306" y="534898"/>
                  </a:lnTo>
                </a:path>
                <a:path w="209550" h="821690" extrusionOk="0">
                  <a:moveTo>
                    <a:pt x="204368" y="800100"/>
                  </a:moveTo>
                  <a:lnTo>
                    <a:pt x="204304" y="534860"/>
                  </a:lnTo>
                  <a:lnTo>
                    <a:pt x="159753" y="534885"/>
                  </a:lnTo>
                </a:path>
                <a:path w="209550" h="821690" extrusionOk="0">
                  <a:moveTo>
                    <a:pt x="241" y="821169"/>
                  </a:moveTo>
                  <a:lnTo>
                    <a:pt x="127" y="529513"/>
                  </a:lnTo>
                  <a:lnTo>
                    <a:pt x="208940" y="529386"/>
                  </a:lnTo>
                  <a:lnTo>
                    <a:pt x="209118" y="821055"/>
                  </a:lnTo>
                  <a:lnTo>
                    <a:pt x="241" y="821169"/>
                  </a:lnTo>
                  <a:close/>
                </a:path>
                <a:path w="209550" h="821690" extrusionOk="0">
                  <a:moveTo>
                    <a:pt x="46723" y="800163"/>
                  </a:moveTo>
                  <a:lnTo>
                    <a:pt x="46634" y="534657"/>
                  </a:lnTo>
                </a:path>
                <a:path w="209550" h="821690" extrusionOk="0">
                  <a:moveTo>
                    <a:pt x="62966" y="534631"/>
                  </a:moveTo>
                  <a:lnTo>
                    <a:pt x="63131" y="800239"/>
                  </a:lnTo>
                </a:path>
                <a:path w="209550" h="821690" extrusionOk="0">
                  <a:moveTo>
                    <a:pt x="144208" y="800163"/>
                  </a:moveTo>
                  <a:lnTo>
                    <a:pt x="144119" y="534644"/>
                  </a:lnTo>
                </a:path>
                <a:path w="209550" h="821690" extrusionOk="0">
                  <a:moveTo>
                    <a:pt x="160413" y="534593"/>
                  </a:moveTo>
                  <a:lnTo>
                    <a:pt x="160642" y="800163"/>
                  </a:lnTo>
                </a:path>
                <a:path w="209550" h="821690" extrusionOk="0">
                  <a:moveTo>
                    <a:pt x="86753" y="799414"/>
                  </a:moveTo>
                  <a:lnTo>
                    <a:pt x="85026" y="799312"/>
                  </a:lnTo>
                  <a:lnTo>
                    <a:pt x="84963" y="534593"/>
                  </a:lnTo>
                  <a:lnTo>
                    <a:pt x="86601" y="534657"/>
                  </a:lnTo>
                  <a:lnTo>
                    <a:pt x="86753" y="799414"/>
                  </a:lnTo>
                  <a:close/>
                </a:path>
                <a:path w="209550" h="821690" extrusionOk="0">
                  <a:moveTo>
                    <a:pt x="124256" y="596569"/>
                  </a:moveTo>
                  <a:lnTo>
                    <a:pt x="144030" y="596684"/>
                  </a:lnTo>
                </a:path>
                <a:path w="209550" h="821690" extrusionOk="0">
                  <a:moveTo>
                    <a:pt x="86906" y="596671"/>
                  </a:moveTo>
                  <a:lnTo>
                    <a:pt x="122135" y="596569"/>
                  </a:lnTo>
                </a:path>
                <a:path w="209550" h="821690" extrusionOk="0">
                  <a:moveTo>
                    <a:pt x="63093" y="596569"/>
                  </a:moveTo>
                  <a:lnTo>
                    <a:pt x="84810" y="596696"/>
                  </a:lnTo>
                </a:path>
                <a:path w="209550" h="821690" extrusionOk="0">
                  <a:moveTo>
                    <a:pt x="46850" y="598665"/>
                  </a:moveTo>
                  <a:lnTo>
                    <a:pt x="4940" y="598678"/>
                  </a:lnTo>
                  <a:lnTo>
                    <a:pt x="4876" y="596671"/>
                  </a:lnTo>
                  <a:lnTo>
                    <a:pt x="46583" y="596595"/>
                  </a:lnTo>
                </a:path>
                <a:path w="209550" h="821690" extrusionOk="0">
                  <a:moveTo>
                    <a:pt x="84963" y="598665"/>
                  </a:moveTo>
                  <a:lnTo>
                    <a:pt x="62814" y="598639"/>
                  </a:lnTo>
                </a:path>
                <a:path w="209550" h="821690" extrusionOk="0">
                  <a:moveTo>
                    <a:pt x="122212" y="598627"/>
                  </a:moveTo>
                  <a:lnTo>
                    <a:pt x="86918" y="598665"/>
                  </a:lnTo>
                </a:path>
                <a:path w="209550" h="821690" extrusionOk="0">
                  <a:moveTo>
                    <a:pt x="144030" y="598627"/>
                  </a:moveTo>
                  <a:lnTo>
                    <a:pt x="123863" y="598627"/>
                  </a:lnTo>
                </a:path>
                <a:path w="209550" h="821690" extrusionOk="0">
                  <a:moveTo>
                    <a:pt x="160782" y="596569"/>
                  </a:moveTo>
                  <a:lnTo>
                    <a:pt x="204304" y="596569"/>
                  </a:lnTo>
                  <a:lnTo>
                    <a:pt x="204304" y="598627"/>
                  </a:lnTo>
                  <a:lnTo>
                    <a:pt x="160515" y="598627"/>
                  </a:lnTo>
                </a:path>
                <a:path w="209550" h="821690" extrusionOk="0">
                  <a:moveTo>
                    <a:pt x="124320" y="637209"/>
                  </a:moveTo>
                  <a:lnTo>
                    <a:pt x="144030" y="637209"/>
                  </a:lnTo>
                </a:path>
                <a:path w="209550" h="821690" extrusionOk="0">
                  <a:moveTo>
                    <a:pt x="86842" y="637209"/>
                  </a:moveTo>
                  <a:lnTo>
                    <a:pt x="122135" y="637209"/>
                  </a:lnTo>
                </a:path>
                <a:path w="209550" h="821690" extrusionOk="0">
                  <a:moveTo>
                    <a:pt x="63119" y="637209"/>
                  </a:moveTo>
                  <a:lnTo>
                    <a:pt x="84848" y="637209"/>
                  </a:lnTo>
                </a:path>
                <a:path w="209550" h="821690" extrusionOk="0">
                  <a:moveTo>
                    <a:pt x="46723" y="639292"/>
                  </a:moveTo>
                  <a:lnTo>
                    <a:pt x="4953" y="639343"/>
                  </a:lnTo>
                  <a:lnTo>
                    <a:pt x="4953" y="637336"/>
                  </a:lnTo>
                  <a:lnTo>
                    <a:pt x="46634" y="637222"/>
                  </a:lnTo>
                </a:path>
                <a:path w="209550" h="821690" extrusionOk="0">
                  <a:moveTo>
                    <a:pt x="84963" y="639292"/>
                  </a:moveTo>
                  <a:lnTo>
                    <a:pt x="62814" y="639241"/>
                  </a:lnTo>
                </a:path>
                <a:path w="209550" h="821690" extrusionOk="0">
                  <a:moveTo>
                    <a:pt x="122186" y="639292"/>
                  </a:moveTo>
                  <a:lnTo>
                    <a:pt x="86918" y="639292"/>
                  </a:lnTo>
                </a:path>
                <a:path w="209550" h="821690" extrusionOk="0">
                  <a:moveTo>
                    <a:pt x="144030" y="639292"/>
                  </a:moveTo>
                  <a:lnTo>
                    <a:pt x="123901" y="639292"/>
                  </a:lnTo>
                </a:path>
                <a:path w="209550" h="821690" extrusionOk="0">
                  <a:moveTo>
                    <a:pt x="160782" y="637209"/>
                  </a:moveTo>
                  <a:lnTo>
                    <a:pt x="204254" y="637171"/>
                  </a:lnTo>
                  <a:lnTo>
                    <a:pt x="204254" y="639254"/>
                  </a:lnTo>
                  <a:lnTo>
                    <a:pt x="160515" y="639279"/>
                  </a:lnTo>
                </a:path>
                <a:path w="209550" h="821690" extrusionOk="0">
                  <a:moveTo>
                    <a:pt x="124256" y="677621"/>
                  </a:moveTo>
                  <a:lnTo>
                    <a:pt x="144030" y="677621"/>
                  </a:lnTo>
                </a:path>
                <a:path w="209550" h="821690" extrusionOk="0">
                  <a:moveTo>
                    <a:pt x="86906" y="677672"/>
                  </a:moveTo>
                  <a:lnTo>
                    <a:pt x="122135" y="677621"/>
                  </a:lnTo>
                </a:path>
                <a:path w="209550" h="821690" extrusionOk="0">
                  <a:moveTo>
                    <a:pt x="63157" y="677672"/>
                  </a:moveTo>
                  <a:lnTo>
                    <a:pt x="84810" y="677621"/>
                  </a:lnTo>
                </a:path>
                <a:path w="209550" h="821690" extrusionOk="0">
                  <a:moveTo>
                    <a:pt x="46761" y="679704"/>
                  </a:moveTo>
                  <a:lnTo>
                    <a:pt x="4978" y="679729"/>
                  </a:lnTo>
                  <a:lnTo>
                    <a:pt x="4927" y="677659"/>
                  </a:lnTo>
                  <a:lnTo>
                    <a:pt x="46634" y="677659"/>
                  </a:lnTo>
                </a:path>
                <a:path w="209550" h="821690" extrusionOk="0">
                  <a:moveTo>
                    <a:pt x="84963" y="679615"/>
                  </a:moveTo>
                  <a:lnTo>
                    <a:pt x="62941" y="679704"/>
                  </a:lnTo>
                </a:path>
                <a:path w="209550" h="821690" extrusionOk="0">
                  <a:moveTo>
                    <a:pt x="122212" y="679615"/>
                  </a:moveTo>
                  <a:lnTo>
                    <a:pt x="86918" y="679678"/>
                  </a:lnTo>
                </a:path>
                <a:path w="209550" h="821690" extrusionOk="0">
                  <a:moveTo>
                    <a:pt x="144119" y="679678"/>
                  </a:moveTo>
                  <a:lnTo>
                    <a:pt x="123901" y="679615"/>
                  </a:lnTo>
                </a:path>
                <a:path w="209550" h="821690" extrusionOk="0">
                  <a:moveTo>
                    <a:pt x="160782" y="677557"/>
                  </a:moveTo>
                  <a:lnTo>
                    <a:pt x="204304" y="677557"/>
                  </a:lnTo>
                  <a:lnTo>
                    <a:pt x="204304" y="679615"/>
                  </a:lnTo>
                  <a:lnTo>
                    <a:pt x="160566" y="679615"/>
                  </a:lnTo>
                </a:path>
                <a:path w="209550" h="821690" extrusionOk="0">
                  <a:moveTo>
                    <a:pt x="124320" y="718223"/>
                  </a:moveTo>
                  <a:lnTo>
                    <a:pt x="144030" y="718210"/>
                  </a:lnTo>
                </a:path>
                <a:path w="209550" h="821690" extrusionOk="0">
                  <a:moveTo>
                    <a:pt x="86906" y="718273"/>
                  </a:moveTo>
                  <a:lnTo>
                    <a:pt x="122135" y="718223"/>
                  </a:lnTo>
                </a:path>
                <a:path w="209550" h="821690" extrusionOk="0">
                  <a:moveTo>
                    <a:pt x="63119" y="718273"/>
                  </a:moveTo>
                  <a:lnTo>
                    <a:pt x="84848" y="718273"/>
                  </a:lnTo>
                </a:path>
                <a:path w="209550" h="821690" extrusionOk="0">
                  <a:moveTo>
                    <a:pt x="46850" y="720280"/>
                  </a:moveTo>
                  <a:lnTo>
                    <a:pt x="4965" y="720331"/>
                  </a:lnTo>
                  <a:lnTo>
                    <a:pt x="4965" y="718286"/>
                  </a:lnTo>
                  <a:lnTo>
                    <a:pt x="46634" y="718261"/>
                  </a:lnTo>
                </a:path>
                <a:path w="209550" h="821690" extrusionOk="0">
                  <a:moveTo>
                    <a:pt x="85013" y="720280"/>
                  </a:moveTo>
                  <a:lnTo>
                    <a:pt x="62941" y="720280"/>
                  </a:lnTo>
                </a:path>
                <a:path w="209550" h="821690" extrusionOk="0">
                  <a:moveTo>
                    <a:pt x="122212" y="720229"/>
                  </a:moveTo>
                  <a:lnTo>
                    <a:pt x="86918" y="720293"/>
                  </a:lnTo>
                </a:path>
                <a:path w="209550" h="821690" extrusionOk="0">
                  <a:moveTo>
                    <a:pt x="144030" y="720229"/>
                  </a:moveTo>
                  <a:lnTo>
                    <a:pt x="123863" y="720229"/>
                  </a:lnTo>
                </a:path>
                <a:path w="209550" h="821690" extrusionOk="0">
                  <a:moveTo>
                    <a:pt x="160845" y="718223"/>
                  </a:moveTo>
                  <a:lnTo>
                    <a:pt x="204304" y="718223"/>
                  </a:lnTo>
                  <a:lnTo>
                    <a:pt x="204304" y="720204"/>
                  </a:lnTo>
                  <a:lnTo>
                    <a:pt x="160515" y="720267"/>
                  </a:lnTo>
                </a:path>
                <a:path w="209550" h="821690" extrusionOk="0">
                  <a:moveTo>
                    <a:pt x="124320" y="758621"/>
                  </a:moveTo>
                  <a:lnTo>
                    <a:pt x="144030" y="758621"/>
                  </a:lnTo>
                </a:path>
                <a:path w="209550" h="821690" extrusionOk="0">
                  <a:moveTo>
                    <a:pt x="86906" y="758634"/>
                  </a:moveTo>
                  <a:lnTo>
                    <a:pt x="122135" y="758647"/>
                  </a:lnTo>
                </a:path>
                <a:path w="209550" h="821690" extrusionOk="0">
                  <a:moveTo>
                    <a:pt x="63119" y="758621"/>
                  </a:moveTo>
                  <a:lnTo>
                    <a:pt x="84899" y="758659"/>
                  </a:lnTo>
                </a:path>
                <a:path w="209550" h="821690" extrusionOk="0">
                  <a:moveTo>
                    <a:pt x="46850" y="760730"/>
                  </a:moveTo>
                  <a:lnTo>
                    <a:pt x="4940" y="760691"/>
                  </a:lnTo>
                  <a:lnTo>
                    <a:pt x="4965" y="758672"/>
                  </a:lnTo>
                  <a:lnTo>
                    <a:pt x="46634" y="758672"/>
                  </a:lnTo>
                </a:path>
                <a:path w="209550" h="821690" extrusionOk="0">
                  <a:moveTo>
                    <a:pt x="85013" y="760691"/>
                  </a:moveTo>
                  <a:lnTo>
                    <a:pt x="62877" y="760679"/>
                  </a:lnTo>
                </a:path>
                <a:path w="209550" h="821690" extrusionOk="0">
                  <a:moveTo>
                    <a:pt x="122212" y="760603"/>
                  </a:moveTo>
                  <a:lnTo>
                    <a:pt x="86918" y="760666"/>
                  </a:lnTo>
                </a:path>
                <a:path w="209550" h="821690" extrusionOk="0">
                  <a:moveTo>
                    <a:pt x="144119" y="760666"/>
                  </a:moveTo>
                  <a:lnTo>
                    <a:pt x="123901" y="760603"/>
                  </a:lnTo>
                </a:path>
                <a:path w="209550" h="821690" extrusionOk="0">
                  <a:moveTo>
                    <a:pt x="160870" y="758634"/>
                  </a:moveTo>
                  <a:lnTo>
                    <a:pt x="204304" y="758571"/>
                  </a:lnTo>
                  <a:lnTo>
                    <a:pt x="204304" y="760615"/>
                  </a:lnTo>
                  <a:lnTo>
                    <a:pt x="160578" y="760679"/>
                  </a:lnTo>
                </a:path>
                <a:path w="209550" h="821690" extrusionOk="0">
                  <a:moveTo>
                    <a:pt x="63157" y="799312"/>
                  </a:moveTo>
                  <a:lnTo>
                    <a:pt x="144208" y="799249"/>
                  </a:lnTo>
                </a:path>
                <a:path w="209550" h="821690" extrusionOk="0">
                  <a:moveTo>
                    <a:pt x="4978" y="799312"/>
                  </a:moveTo>
                  <a:lnTo>
                    <a:pt x="46647" y="799312"/>
                  </a:lnTo>
                </a:path>
                <a:path w="209550" h="821690" extrusionOk="0">
                  <a:moveTo>
                    <a:pt x="160845" y="799261"/>
                  </a:moveTo>
                  <a:lnTo>
                    <a:pt x="204304" y="799261"/>
                  </a:lnTo>
                </a:path>
                <a:path w="209550" h="821690" extrusionOk="0">
                  <a:moveTo>
                    <a:pt x="124104" y="798766"/>
                  </a:moveTo>
                  <a:lnTo>
                    <a:pt x="122491" y="798766"/>
                  </a:lnTo>
                  <a:lnTo>
                    <a:pt x="122313" y="534631"/>
                  </a:lnTo>
                  <a:lnTo>
                    <a:pt x="123939" y="534631"/>
                  </a:lnTo>
                  <a:lnTo>
                    <a:pt x="124104" y="798766"/>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8" name="Google Shape;188;p1"/>
            <p:cNvSpPr/>
            <p:nvPr/>
          </p:nvSpPr>
          <p:spPr>
            <a:xfrm>
              <a:off x="5523745" y="7449343"/>
              <a:ext cx="259079" cy="969644"/>
            </a:xfrm>
            <a:custGeom>
              <a:avLst/>
              <a:gdLst/>
              <a:ahLst/>
              <a:cxnLst/>
              <a:rect l="l" t="t" r="r" b="b"/>
              <a:pathLst>
                <a:path w="259079" h="969645" extrusionOk="0">
                  <a:moveTo>
                    <a:pt x="229044" y="65976"/>
                  </a:moveTo>
                  <a:lnTo>
                    <a:pt x="229146" y="309308"/>
                  </a:lnTo>
                  <a:lnTo>
                    <a:pt x="29527" y="309384"/>
                  </a:lnTo>
                  <a:lnTo>
                    <a:pt x="29387" y="66027"/>
                  </a:lnTo>
                  <a:lnTo>
                    <a:pt x="79677" y="32486"/>
                  </a:lnTo>
                  <a:lnTo>
                    <a:pt x="117238" y="21301"/>
                  </a:lnTo>
                  <a:lnTo>
                    <a:pt x="160788" y="32465"/>
                  </a:lnTo>
                  <a:lnTo>
                    <a:pt x="229044" y="65976"/>
                  </a:lnTo>
                  <a:close/>
                </a:path>
                <a:path w="259079" h="969645" extrusionOk="0">
                  <a:moveTo>
                    <a:pt x="234175" y="60553"/>
                  </a:moveTo>
                  <a:lnTo>
                    <a:pt x="234175" y="316064"/>
                  </a:lnTo>
                  <a:lnTo>
                    <a:pt x="24511" y="316255"/>
                  </a:lnTo>
                  <a:lnTo>
                    <a:pt x="24396" y="60617"/>
                  </a:lnTo>
                  <a:lnTo>
                    <a:pt x="77173" y="25347"/>
                  </a:lnTo>
                  <a:lnTo>
                    <a:pt x="116617" y="13584"/>
                  </a:lnTo>
                  <a:lnTo>
                    <a:pt x="162396" y="25321"/>
                  </a:lnTo>
                  <a:lnTo>
                    <a:pt x="234175" y="60553"/>
                  </a:lnTo>
                  <a:close/>
                </a:path>
                <a:path w="259079" h="969645" extrusionOk="0">
                  <a:moveTo>
                    <a:pt x="114261" y="969225"/>
                  </a:moveTo>
                  <a:lnTo>
                    <a:pt x="419" y="969289"/>
                  </a:lnTo>
                  <a:lnTo>
                    <a:pt x="0" y="34188"/>
                  </a:lnTo>
                  <a:lnTo>
                    <a:pt x="26616" y="15666"/>
                  </a:lnTo>
                  <a:lnTo>
                    <a:pt x="47574" y="5930"/>
                  </a:lnTo>
                  <a:lnTo>
                    <a:pt x="73752" y="1777"/>
                  </a:lnTo>
                  <a:lnTo>
                    <a:pt x="116027" y="0"/>
                  </a:lnTo>
                </a:path>
                <a:path w="259079" h="969645" extrusionOk="0">
                  <a:moveTo>
                    <a:pt x="142201" y="406"/>
                  </a:moveTo>
                  <a:lnTo>
                    <a:pt x="197253" y="9882"/>
                  </a:lnTo>
                  <a:lnTo>
                    <a:pt x="258419" y="34112"/>
                  </a:lnTo>
                  <a:lnTo>
                    <a:pt x="258851" y="969225"/>
                  </a:lnTo>
                  <a:lnTo>
                    <a:pt x="145427" y="969225"/>
                  </a:lnTo>
                </a:path>
                <a:path w="259079" h="969645" extrusionOk="0">
                  <a:moveTo>
                    <a:pt x="77177" y="45897"/>
                  </a:moveTo>
                  <a:lnTo>
                    <a:pt x="77266" y="309270"/>
                  </a:lnTo>
                  <a:lnTo>
                    <a:pt x="62598" y="309295"/>
                  </a:lnTo>
                  <a:lnTo>
                    <a:pt x="62509" y="50406"/>
                  </a:lnTo>
                </a:path>
                <a:path w="259079" h="969645" extrusionOk="0">
                  <a:moveTo>
                    <a:pt x="62572" y="154431"/>
                  </a:moveTo>
                  <a:lnTo>
                    <a:pt x="29908" y="154431"/>
                  </a:lnTo>
                </a:path>
                <a:path w="259079" h="969645" extrusionOk="0">
                  <a:moveTo>
                    <a:pt x="181444" y="154368"/>
                  </a:moveTo>
                  <a:lnTo>
                    <a:pt x="77241" y="154431"/>
                  </a:lnTo>
                </a:path>
                <a:path w="259079" h="969645" extrusionOk="0">
                  <a:moveTo>
                    <a:pt x="77241" y="120180"/>
                  </a:moveTo>
                  <a:lnTo>
                    <a:pt x="181698" y="120154"/>
                  </a:lnTo>
                </a:path>
                <a:path w="259079" h="969645" extrusionOk="0">
                  <a:moveTo>
                    <a:pt x="29908" y="120218"/>
                  </a:moveTo>
                  <a:lnTo>
                    <a:pt x="62382" y="120180"/>
                  </a:lnTo>
                </a:path>
                <a:path w="259079" h="969645" extrusionOk="0">
                  <a:moveTo>
                    <a:pt x="62534" y="93167"/>
                  </a:moveTo>
                  <a:lnTo>
                    <a:pt x="29235" y="93129"/>
                  </a:lnTo>
                  <a:lnTo>
                    <a:pt x="29908" y="90843"/>
                  </a:lnTo>
                  <a:lnTo>
                    <a:pt x="62382" y="90843"/>
                  </a:lnTo>
                </a:path>
                <a:path w="259079" h="969645" extrusionOk="0">
                  <a:moveTo>
                    <a:pt x="181622" y="93078"/>
                  </a:moveTo>
                  <a:lnTo>
                    <a:pt x="77266" y="93167"/>
                  </a:lnTo>
                </a:path>
                <a:path w="259079" h="969645" extrusionOk="0">
                  <a:moveTo>
                    <a:pt x="196354" y="90779"/>
                  </a:moveTo>
                  <a:lnTo>
                    <a:pt x="228828" y="90817"/>
                  </a:lnTo>
                  <a:lnTo>
                    <a:pt x="229044" y="93078"/>
                  </a:lnTo>
                  <a:lnTo>
                    <a:pt x="196697" y="93103"/>
                  </a:lnTo>
                </a:path>
                <a:path w="259079" h="969645" extrusionOk="0">
                  <a:moveTo>
                    <a:pt x="77393" y="90843"/>
                  </a:moveTo>
                  <a:lnTo>
                    <a:pt x="181660" y="90817"/>
                  </a:lnTo>
                </a:path>
                <a:path w="259079" h="969645" extrusionOk="0">
                  <a:moveTo>
                    <a:pt x="106311" y="120268"/>
                  </a:moveTo>
                  <a:lnTo>
                    <a:pt x="106273" y="41579"/>
                  </a:lnTo>
                </a:path>
                <a:path w="259079" h="969645" extrusionOk="0">
                  <a:moveTo>
                    <a:pt x="106387" y="309460"/>
                  </a:moveTo>
                  <a:lnTo>
                    <a:pt x="106299" y="154317"/>
                  </a:lnTo>
                </a:path>
                <a:path w="259079" h="969645" extrusionOk="0">
                  <a:moveTo>
                    <a:pt x="109067" y="154254"/>
                  </a:moveTo>
                  <a:lnTo>
                    <a:pt x="109118" y="309511"/>
                  </a:lnTo>
                </a:path>
                <a:path w="259079" h="969645" extrusionOk="0">
                  <a:moveTo>
                    <a:pt x="109004" y="40665"/>
                  </a:moveTo>
                  <a:lnTo>
                    <a:pt x="109067" y="120065"/>
                  </a:lnTo>
                </a:path>
                <a:path w="259079" h="969645" extrusionOk="0">
                  <a:moveTo>
                    <a:pt x="62572" y="182156"/>
                  </a:moveTo>
                  <a:lnTo>
                    <a:pt x="29616" y="182219"/>
                  </a:lnTo>
                  <a:lnTo>
                    <a:pt x="29438" y="179857"/>
                  </a:lnTo>
                  <a:lnTo>
                    <a:pt x="62382" y="179857"/>
                  </a:lnTo>
                </a:path>
                <a:path w="259079" h="969645" extrusionOk="0">
                  <a:moveTo>
                    <a:pt x="181660" y="182156"/>
                  </a:moveTo>
                  <a:lnTo>
                    <a:pt x="77266" y="182156"/>
                  </a:lnTo>
                </a:path>
                <a:path w="259079" h="969645" extrusionOk="0">
                  <a:moveTo>
                    <a:pt x="196392" y="179857"/>
                  </a:moveTo>
                  <a:lnTo>
                    <a:pt x="228981" y="179857"/>
                  </a:lnTo>
                  <a:lnTo>
                    <a:pt x="228917" y="182105"/>
                  </a:lnTo>
                  <a:lnTo>
                    <a:pt x="196697" y="182105"/>
                  </a:lnTo>
                </a:path>
                <a:path w="259079" h="969645" extrusionOk="0">
                  <a:moveTo>
                    <a:pt x="77393" y="179857"/>
                  </a:moveTo>
                  <a:lnTo>
                    <a:pt x="181711" y="179857"/>
                  </a:lnTo>
                </a:path>
                <a:path w="259079" h="969645" extrusionOk="0">
                  <a:moveTo>
                    <a:pt x="62598" y="207657"/>
                  </a:moveTo>
                  <a:lnTo>
                    <a:pt x="29616" y="207657"/>
                  </a:lnTo>
                  <a:lnTo>
                    <a:pt x="29438" y="205333"/>
                  </a:lnTo>
                  <a:lnTo>
                    <a:pt x="62382" y="205308"/>
                  </a:lnTo>
                </a:path>
                <a:path w="259079" h="969645" extrusionOk="0">
                  <a:moveTo>
                    <a:pt x="181660" y="207556"/>
                  </a:moveTo>
                  <a:lnTo>
                    <a:pt x="77317" y="207657"/>
                  </a:lnTo>
                </a:path>
                <a:path w="259079" h="969645" extrusionOk="0">
                  <a:moveTo>
                    <a:pt x="196456" y="205346"/>
                  </a:moveTo>
                  <a:lnTo>
                    <a:pt x="228917" y="205282"/>
                  </a:lnTo>
                  <a:lnTo>
                    <a:pt x="228917" y="207556"/>
                  </a:lnTo>
                  <a:lnTo>
                    <a:pt x="196684" y="207556"/>
                  </a:lnTo>
                </a:path>
                <a:path w="259079" h="969645" extrusionOk="0">
                  <a:moveTo>
                    <a:pt x="77393" y="205346"/>
                  </a:moveTo>
                  <a:lnTo>
                    <a:pt x="181737" y="205308"/>
                  </a:lnTo>
                </a:path>
                <a:path w="259079" h="969645" extrusionOk="0">
                  <a:moveTo>
                    <a:pt x="62598" y="234340"/>
                  </a:moveTo>
                  <a:lnTo>
                    <a:pt x="29629" y="234365"/>
                  </a:lnTo>
                  <a:lnTo>
                    <a:pt x="29489" y="232054"/>
                  </a:lnTo>
                  <a:lnTo>
                    <a:pt x="62496" y="232054"/>
                  </a:lnTo>
                </a:path>
                <a:path w="259079" h="969645" extrusionOk="0">
                  <a:moveTo>
                    <a:pt x="181698" y="234276"/>
                  </a:moveTo>
                  <a:lnTo>
                    <a:pt x="77266" y="234302"/>
                  </a:lnTo>
                </a:path>
                <a:path w="259079" h="969645" extrusionOk="0">
                  <a:moveTo>
                    <a:pt x="196456" y="231978"/>
                  </a:moveTo>
                  <a:lnTo>
                    <a:pt x="229019" y="231978"/>
                  </a:lnTo>
                  <a:lnTo>
                    <a:pt x="228892" y="234289"/>
                  </a:lnTo>
                  <a:lnTo>
                    <a:pt x="196684" y="234289"/>
                  </a:lnTo>
                </a:path>
                <a:path w="259079" h="969645" extrusionOk="0">
                  <a:moveTo>
                    <a:pt x="77444" y="232041"/>
                  </a:moveTo>
                  <a:lnTo>
                    <a:pt x="181762" y="231990"/>
                  </a:lnTo>
                </a:path>
                <a:path w="259079" h="969645" extrusionOk="0">
                  <a:moveTo>
                    <a:pt x="62598" y="257289"/>
                  </a:moveTo>
                  <a:lnTo>
                    <a:pt x="29616" y="257225"/>
                  </a:lnTo>
                  <a:lnTo>
                    <a:pt x="29489" y="254990"/>
                  </a:lnTo>
                  <a:lnTo>
                    <a:pt x="62420" y="254939"/>
                  </a:lnTo>
                </a:path>
                <a:path w="259079" h="969645" extrusionOk="0">
                  <a:moveTo>
                    <a:pt x="181660" y="257225"/>
                  </a:moveTo>
                  <a:lnTo>
                    <a:pt x="77317" y="257225"/>
                  </a:lnTo>
                </a:path>
                <a:path w="259079" h="969645" extrusionOk="0">
                  <a:moveTo>
                    <a:pt x="196456" y="254939"/>
                  </a:moveTo>
                  <a:lnTo>
                    <a:pt x="228981" y="254876"/>
                  </a:lnTo>
                  <a:lnTo>
                    <a:pt x="228917" y="257174"/>
                  </a:lnTo>
                  <a:lnTo>
                    <a:pt x="196684" y="257174"/>
                  </a:lnTo>
                </a:path>
                <a:path w="259079" h="969645" extrusionOk="0">
                  <a:moveTo>
                    <a:pt x="77393" y="254939"/>
                  </a:moveTo>
                  <a:lnTo>
                    <a:pt x="181711" y="254876"/>
                  </a:lnTo>
                </a:path>
                <a:path w="259079" h="969645" extrusionOk="0">
                  <a:moveTo>
                    <a:pt x="62598" y="281838"/>
                  </a:moveTo>
                  <a:lnTo>
                    <a:pt x="29667" y="281876"/>
                  </a:lnTo>
                  <a:lnTo>
                    <a:pt x="29514" y="279603"/>
                  </a:lnTo>
                  <a:lnTo>
                    <a:pt x="62496" y="279552"/>
                  </a:lnTo>
                </a:path>
                <a:path w="259079" h="969645" extrusionOk="0">
                  <a:moveTo>
                    <a:pt x="181698" y="281812"/>
                  </a:moveTo>
                  <a:lnTo>
                    <a:pt x="77330" y="281812"/>
                  </a:lnTo>
                </a:path>
                <a:path w="259079" h="969645" extrusionOk="0">
                  <a:moveTo>
                    <a:pt x="196456" y="279463"/>
                  </a:moveTo>
                  <a:lnTo>
                    <a:pt x="229019" y="279463"/>
                  </a:lnTo>
                  <a:lnTo>
                    <a:pt x="229019" y="281812"/>
                  </a:lnTo>
                  <a:lnTo>
                    <a:pt x="196684" y="281812"/>
                  </a:lnTo>
                </a:path>
                <a:path w="259079" h="969645" extrusionOk="0">
                  <a:moveTo>
                    <a:pt x="77482" y="279577"/>
                  </a:moveTo>
                  <a:lnTo>
                    <a:pt x="181749" y="279526"/>
                  </a:lnTo>
                </a:path>
                <a:path w="259079" h="969645" extrusionOk="0">
                  <a:moveTo>
                    <a:pt x="62534" y="71780"/>
                  </a:moveTo>
                  <a:lnTo>
                    <a:pt x="29171" y="71843"/>
                  </a:lnTo>
                  <a:lnTo>
                    <a:pt x="29616" y="69545"/>
                  </a:lnTo>
                  <a:lnTo>
                    <a:pt x="62344" y="69545"/>
                  </a:lnTo>
                </a:path>
                <a:path w="259079" h="969645" extrusionOk="0">
                  <a:moveTo>
                    <a:pt x="181559" y="71754"/>
                  </a:moveTo>
                  <a:lnTo>
                    <a:pt x="77254" y="71856"/>
                  </a:lnTo>
                </a:path>
                <a:path w="259079" h="969645" extrusionOk="0">
                  <a:moveTo>
                    <a:pt x="196354" y="69494"/>
                  </a:moveTo>
                  <a:lnTo>
                    <a:pt x="229349" y="69430"/>
                  </a:lnTo>
                  <a:lnTo>
                    <a:pt x="229311" y="71754"/>
                  </a:lnTo>
                  <a:lnTo>
                    <a:pt x="196672" y="71754"/>
                  </a:lnTo>
                </a:path>
                <a:path w="259079" h="969645" extrusionOk="0">
                  <a:moveTo>
                    <a:pt x="77393" y="69545"/>
                  </a:moveTo>
                  <a:lnTo>
                    <a:pt x="181660" y="69494"/>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89" name="Google Shape;189;p1"/>
            <p:cNvPicPr preferRelativeResize="0"/>
            <p:nvPr/>
          </p:nvPicPr>
          <p:blipFill rotWithShape="1">
            <a:blip r:embed="rId51">
              <a:alphaModFix/>
            </a:blip>
            <a:srcRect/>
            <a:stretch/>
          </p:blipFill>
          <p:spPr>
            <a:xfrm>
              <a:off x="5545081" y="7787227"/>
              <a:ext cx="216154" cy="195580"/>
            </a:xfrm>
            <a:prstGeom prst="rect">
              <a:avLst/>
            </a:prstGeom>
            <a:noFill/>
            <a:ln>
              <a:noFill/>
            </a:ln>
          </p:spPr>
        </p:pic>
        <p:sp>
          <p:nvSpPr>
            <p:cNvPr id="190" name="Google Shape;190;p1"/>
            <p:cNvSpPr/>
            <p:nvPr/>
          </p:nvSpPr>
          <p:spPr>
            <a:xfrm>
              <a:off x="5633460" y="7373461"/>
              <a:ext cx="38735" cy="85090"/>
            </a:xfrm>
            <a:custGeom>
              <a:avLst/>
              <a:gdLst/>
              <a:ahLst/>
              <a:cxnLst/>
              <a:rect l="l" t="t" r="r" b="b"/>
              <a:pathLst>
                <a:path w="38735" h="85090" extrusionOk="0">
                  <a:moveTo>
                    <a:pt x="31953" y="76733"/>
                  </a:moveTo>
                  <a:lnTo>
                    <a:pt x="31953" y="81267"/>
                  </a:lnTo>
                  <a:lnTo>
                    <a:pt x="28270" y="84950"/>
                  </a:lnTo>
                  <a:lnTo>
                    <a:pt x="23685" y="85013"/>
                  </a:lnTo>
                  <a:lnTo>
                    <a:pt x="14871" y="85013"/>
                  </a:lnTo>
                  <a:lnTo>
                    <a:pt x="10325" y="85013"/>
                  </a:lnTo>
                  <a:lnTo>
                    <a:pt x="6604" y="81343"/>
                  </a:lnTo>
                  <a:lnTo>
                    <a:pt x="6553" y="76708"/>
                  </a:lnTo>
                  <a:lnTo>
                    <a:pt x="0" y="8242"/>
                  </a:lnTo>
                  <a:lnTo>
                    <a:pt x="0" y="3683"/>
                  </a:lnTo>
                  <a:lnTo>
                    <a:pt x="3695" y="0"/>
                  </a:lnTo>
                  <a:lnTo>
                    <a:pt x="8280" y="0"/>
                  </a:lnTo>
                  <a:lnTo>
                    <a:pt x="30251" y="0"/>
                  </a:lnTo>
                  <a:lnTo>
                    <a:pt x="34861" y="0"/>
                  </a:lnTo>
                  <a:lnTo>
                    <a:pt x="38544" y="3657"/>
                  </a:lnTo>
                  <a:lnTo>
                    <a:pt x="38506" y="8242"/>
                  </a:lnTo>
                  <a:lnTo>
                    <a:pt x="31953" y="76733"/>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91" name="Google Shape;191;p1"/>
            <p:cNvPicPr preferRelativeResize="0"/>
            <p:nvPr/>
          </p:nvPicPr>
          <p:blipFill rotWithShape="1">
            <a:blip r:embed="rId52">
              <a:alphaModFix/>
            </a:blip>
            <a:srcRect/>
            <a:stretch/>
          </p:blipFill>
          <p:spPr>
            <a:xfrm>
              <a:off x="5545653" y="8348922"/>
              <a:ext cx="214477" cy="150456"/>
            </a:xfrm>
            <a:prstGeom prst="rect">
              <a:avLst/>
            </a:prstGeom>
            <a:noFill/>
            <a:ln>
              <a:noFill/>
            </a:ln>
          </p:spPr>
        </p:pic>
        <p:sp>
          <p:nvSpPr>
            <p:cNvPr id="192" name="Google Shape;192;p1"/>
            <p:cNvSpPr/>
            <p:nvPr/>
          </p:nvSpPr>
          <p:spPr>
            <a:xfrm>
              <a:off x="5419006" y="6999966"/>
              <a:ext cx="1899920" cy="1858645"/>
            </a:xfrm>
            <a:custGeom>
              <a:avLst/>
              <a:gdLst/>
              <a:ahLst/>
              <a:cxnLst/>
              <a:rect l="l" t="t" r="r" b="b"/>
              <a:pathLst>
                <a:path w="1899920" h="1858645" extrusionOk="0">
                  <a:moveTo>
                    <a:pt x="337667" y="1845830"/>
                  </a:moveTo>
                  <a:lnTo>
                    <a:pt x="130238" y="1845894"/>
                  </a:lnTo>
                  <a:lnTo>
                    <a:pt x="130175" y="1824456"/>
                  </a:lnTo>
                  <a:lnTo>
                    <a:pt x="337629" y="1824329"/>
                  </a:lnTo>
                  <a:lnTo>
                    <a:pt x="337667" y="1845830"/>
                  </a:lnTo>
                  <a:close/>
                </a:path>
                <a:path w="1899920" h="1858645" extrusionOk="0">
                  <a:moveTo>
                    <a:pt x="266026" y="1490040"/>
                  </a:moveTo>
                  <a:lnTo>
                    <a:pt x="345694" y="1489976"/>
                  </a:lnTo>
                  <a:lnTo>
                    <a:pt x="345757" y="1858441"/>
                  </a:lnTo>
                  <a:lnTo>
                    <a:pt x="122097" y="1858518"/>
                  </a:lnTo>
                  <a:lnTo>
                    <a:pt x="121958" y="1490091"/>
                  </a:lnTo>
                  <a:lnTo>
                    <a:pt x="202666" y="1489989"/>
                  </a:lnTo>
                </a:path>
                <a:path w="1899920" h="1858645" extrusionOk="0">
                  <a:moveTo>
                    <a:pt x="88" y="373849"/>
                  </a:moveTo>
                  <a:lnTo>
                    <a:pt x="1353223" y="373303"/>
                  </a:lnTo>
                </a:path>
                <a:path w="1899920" h="1858645" extrusionOk="0">
                  <a:moveTo>
                    <a:pt x="0" y="356362"/>
                  </a:moveTo>
                  <a:lnTo>
                    <a:pt x="1351267" y="355841"/>
                  </a:lnTo>
                </a:path>
                <a:path w="1899920" h="1858645" extrusionOk="0">
                  <a:moveTo>
                    <a:pt x="16510" y="0"/>
                  </a:moveTo>
                  <a:lnTo>
                    <a:pt x="71018" y="269189"/>
                  </a:lnTo>
                  <a:lnTo>
                    <a:pt x="1335214" y="268668"/>
                  </a:lnTo>
                </a:path>
                <a:path w="1899920" h="1858645" extrusionOk="0">
                  <a:moveTo>
                    <a:pt x="1733092" y="1453616"/>
                  </a:moveTo>
                  <a:lnTo>
                    <a:pt x="1607286" y="1453680"/>
                  </a:lnTo>
                  <a:lnTo>
                    <a:pt x="1607426" y="1837105"/>
                  </a:lnTo>
                  <a:lnTo>
                    <a:pt x="1899386" y="1837004"/>
                  </a:lnTo>
                  <a:lnTo>
                    <a:pt x="1899285" y="1453603"/>
                  </a:lnTo>
                  <a:lnTo>
                    <a:pt x="1795754" y="1453616"/>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3" name="Google Shape;193;p1"/>
            <p:cNvSpPr/>
            <p:nvPr/>
          </p:nvSpPr>
          <p:spPr>
            <a:xfrm>
              <a:off x="6753546" y="6961403"/>
              <a:ext cx="396875" cy="2214880"/>
            </a:xfrm>
            <a:custGeom>
              <a:avLst/>
              <a:gdLst/>
              <a:ahLst/>
              <a:cxnLst/>
              <a:rect l="l" t="t" r="r" b="b"/>
              <a:pathLst>
                <a:path w="396875" h="2214879" extrusionOk="0">
                  <a:moveTo>
                    <a:pt x="377913" y="52997"/>
                  </a:moveTo>
                  <a:lnTo>
                    <a:pt x="379158" y="51765"/>
                  </a:lnTo>
                  <a:lnTo>
                    <a:pt x="379247" y="49783"/>
                  </a:lnTo>
                  <a:lnTo>
                    <a:pt x="377913" y="48552"/>
                  </a:lnTo>
                  <a:lnTo>
                    <a:pt x="376364" y="47040"/>
                  </a:lnTo>
                  <a:lnTo>
                    <a:pt x="373913" y="47040"/>
                  </a:lnTo>
                  <a:lnTo>
                    <a:pt x="372414" y="48577"/>
                  </a:lnTo>
                  <a:lnTo>
                    <a:pt x="370509" y="50507"/>
                  </a:lnTo>
                  <a:lnTo>
                    <a:pt x="370458" y="53593"/>
                  </a:lnTo>
                  <a:lnTo>
                    <a:pt x="372338" y="55498"/>
                  </a:lnTo>
                  <a:lnTo>
                    <a:pt x="374751" y="57899"/>
                  </a:lnTo>
                  <a:lnTo>
                    <a:pt x="378586" y="57899"/>
                  </a:lnTo>
                  <a:lnTo>
                    <a:pt x="381038" y="55473"/>
                  </a:lnTo>
                  <a:lnTo>
                    <a:pt x="384073" y="52450"/>
                  </a:lnTo>
                  <a:lnTo>
                    <a:pt x="384073" y="47675"/>
                  </a:lnTo>
                  <a:lnTo>
                    <a:pt x="381038" y="44615"/>
                  </a:lnTo>
                  <a:lnTo>
                    <a:pt x="377304" y="40893"/>
                  </a:lnTo>
                  <a:lnTo>
                    <a:pt x="371208" y="40893"/>
                  </a:lnTo>
                  <a:lnTo>
                    <a:pt x="367449" y="44653"/>
                  </a:lnTo>
                  <a:lnTo>
                    <a:pt x="362762" y="49301"/>
                  </a:lnTo>
                  <a:lnTo>
                    <a:pt x="362788" y="56959"/>
                  </a:lnTo>
                  <a:lnTo>
                    <a:pt x="367449" y="61594"/>
                  </a:lnTo>
                  <a:lnTo>
                    <a:pt x="373329" y="67449"/>
                  </a:lnTo>
                  <a:lnTo>
                    <a:pt x="382841" y="67513"/>
                  </a:lnTo>
                  <a:lnTo>
                    <a:pt x="388746" y="61594"/>
                  </a:lnTo>
                  <a:lnTo>
                    <a:pt x="392840" y="55408"/>
                  </a:lnTo>
                  <a:lnTo>
                    <a:pt x="394204" y="48364"/>
                  </a:lnTo>
                  <a:lnTo>
                    <a:pt x="392840" y="41306"/>
                  </a:lnTo>
                  <a:lnTo>
                    <a:pt x="388746" y="35077"/>
                  </a:lnTo>
                  <a:lnTo>
                    <a:pt x="380981" y="29955"/>
                  </a:lnTo>
                  <a:lnTo>
                    <a:pt x="372140" y="28238"/>
                  </a:lnTo>
                  <a:lnTo>
                    <a:pt x="363277" y="29941"/>
                  </a:lnTo>
                  <a:lnTo>
                    <a:pt x="355447" y="35077"/>
                  </a:lnTo>
                  <a:lnTo>
                    <a:pt x="345043" y="49375"/>
                  </a:lnTo>
                  <a:lnTo>
                    <a:pt x="343174" y="59166"/>
                  </a:lnTo>
                  <a:lnTo>
                    <a:pt x="351281" y="68970"/>
                  </a:lnTo>
                  <a:lnTo>
                    <a:pt x="370801" y="83311"/>
                  </a:lnTo>
                  <a:lnTo>
                    <a:pt x="87693" y="290118"/>
                  </a:lnTo>
                  <a:lnTo>
                    <a:pt x="50" y="290118"/>
                  </a:lnTo>
                  <a:lnTo>
                    <a:pt x="0" y="317728"/>
                  </a:lnTo>
                  <a:lnTo>
                    <a:pt x="17576" y="405066"/>
                  </a:lnTo>
                  <a:lnTo>
                    <a:pt x="18364" y="2214651"/>
                  </a:lnTo>
                </a:path>
                <a:path w="396875" h="2214879" extrusionOk="0">
                  <a:moveTo>
                    <a:pt x="353504" y="37807"/>
                  </a:moveTo>
                  <a:lnTo>
                    <a:pt x="352628" y="35318"/>
                  </a:lnTo>
                  <a:lnTo>
                    <a:pt x="352082" y="32677"/>
                  </a:lnTo>
                  <a:lnTo>
                    <a:pt x="352107" y="29883"/>
                  </a:lnTo>
                  <a:lnTo>
                    <a:pt x="353831" y="21228"/>
                  </a:lnTo>
                  <a:lnTo>
                    <a:pt x="358562" y="14150"/>
                  </a:lnTo>
                  <a:lnTo>
                    <a:pt x="365584" y="9373"/>
                  </a:lnTo>
                  <a:lnTo>
                    <a:pt x="374180" y="7619"/>
                  </a:lnTo>
                  <a:lnTo>
                    <a:pt x="382810" y="9373"/>
                  </a:lnTo>
                  <a:lnTo>
                    <a:pt x="389829" y="14150"/>
                  </a:lnTo>
                  <a:lnTo>
                    <a:pt x="394557" y="21228"/>
                  </a:lnTo>
                  <a:lnTo>
                    <a:pt x="396316" y="29883"/>
                  </a:lnTo>
                  <a:lnTo>
                    <a:pt x="396316" y="34112"/>
                  </a:lnTo>
                  <a:lnTo>
                    <a:pt x="395135" y="38023"/>
                  </a:lnTo>
                  <a:lnTo>
                    <a:pt x="393103" y="41363"/>
                  </a:lnTo>
                </a:path>
                <a:path w="396875" h="2214879" extrusionOk="0">
                  <a:moveTo>
                    <a:pt x="355231" y="18326"/>
                  </a:moveTo>
                  <a:lnTo>
                    <a:pt x="357676" y="11074"/>
                  </a:lnTo>
                  <a:lnTo>
                    <a:pt x="362218" y="5262"/>
                  </a:lnTo>
                  <a:lnTo>
                    <a:pt x="368352" y="1400"/>
                  </a:lnTo>
                  <a:lnTo>
                    <a:pt x="375577" y="0"/>
                  </a:lnTo>
                  <a:lnTo>
                    <a:pt x="383626" y="1740"/>
                  </a:lnTo>
                  <a:lnTo>
                    <a:pt x="390217" y="6496"/>
                  </a:lnTo>
                  <a:lnTo>
                    <a:pt x="394668" y="13565"/>
                  </a:lnTo>
                  <a:lnTo>
                    <a:pt x="396303" y="22250"/>
                  </a:lnTo>
                  <a:lnTo>
                    <a:pt x="396239" y="22758"/>
                  </a:lnTo>
                  <a:lnTo>
                    <a:pt x="396036" y="24612"/>
                  </a:lnTo>
                  <a:lnTo>
                    <a:pt x="395973" y="25222"/>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4" name="Google Shape;194;p1"/>
            <p:cNvSpPr/>
            <p:nvPr/>
          </p:nvSpPr>
          <p:spPr>
            <a:xfrm>
              <a:off x="4161085" y="6989605"/>
              <a:ext cx="3430270" cy="2188210"/>
            </a:xfrm>
            <a:custGeom>
              <a:avLst/>
              <a:gdLst/>
              <a:ahLst/>
              <a:cxnLst/>
              <a:rect l="l" t="t" r="r" b="b"/>
              <a:pathLst>
                <a:path w="3430270" h="2188209" extrusionOk="0">
                  <a:moveTo>
                    <a:pt x="456298" y="2187781"/>
                  </a:moveTo>
                  <a:lnTo>
                    <a:pt x="17741" y="2187971"/>
                  </a:lnTo>
                  <a:lnTo>
                    <a:pt x="17627" y="1968287"/>
                  </a:lnTo>
                  <a:lnTo>
                    <a:pt x="203" y="1937642"/>
                  </a:lnTo>
                  <a:lnTo>
                    <a:pt x="0" y="1442888"/>
                  </a:lnTo>
                </a:path>
                <a:path w="3430270" h="2188209" extrusionOk="0">
                  <a:moveTo>
                    <a:pt x="1603921" y="2187324"/>
                  </a:moveTo>
                  <a:lnTo>
                    <a:pt x="1257528" y="2187476"/>
                  </a:lnTo>
                </a:path>
                <a:path w="3430270" h="2188209" extrusionOk="0">
                  <a:moveTo>
                    <a:pt x="1899285" y="2187235"/>
                  </a:moveTo>
                  <a:lnTo>
                    <a:pt x="1676006" y="2187324"/>
                  </a:lnTo>
                </a:path>
                <a:path w="3430270" h="2188209" extrusionOk="0">
                  <a:moveTo>
                    <a:pt x="2195144" y="2187120"/>
                  </a:moveTo>
                  <a:lnTo>
                    <a:pt x="1971141" y="2187184"/>
                  </a:lnTo>
                </a:path>
                <a:path w="3430270" h="2188209" extrusionOk="0">
                  <a:moveTo>
                    <a:pt x="2611932" y="2186993"/>
                  </a:moveTo>
                  <a:lnTo>
                    <a:pt x="2269375" y="2187057"/>
                  </a:lnTo>
                </a:path>
                <a:path w="3430270" h="2188209" extrusionOk="0">
                  <a:moveTo>
                    <a:pt x="3167570" y="2186701"/>
                  </a:moveTo>
                  <a:lnTo>
                    <a:pt x="2856153" y="2186816"/>
                  </a:lnTo>
                </a:path>
                <a:path w="3430270" h="2188209" extrusionOk="0">
                  <a:moveTo>
                    <a:pt x="3053270" y="24780"/>
                  </a:moveTo>
                  <a:lnTo>
                    <a:pt x="3052064" y="23510"/>
                  </a:lnTo>
                  <a:lnTo>
                    <a:pt x="3052064" y="21516"/>
                  </a:lnTo>
                  <a:lnTo>
                    <a:pt x="3053270" y="20297"/>
                  </a:lnTo>
                  <a:lnTo>
                    <a:pt x="3054781" y="18773"/>
                  </a:lnTo>
                  <a:lnTo>
                    <a:pt x="3057283" y="18773"/>
                  </a:lnTo>
                  <a:lnTo>
                    <a:pt x="3058782" y="20297"/>
                  </a:lnTo>
                  <a:lnTo>
                    <a:pt x="3060738" y="22240"/>
                  </a:lnTo>
                  <a:lnTo>
                    <a:pt x="3060738" y="25314"/>
                  </a:lnTo>
                  <a:lnTo>
                    <a:pt x="3058820" y="27219"/>
                  </a:lnTo>
                  <a:lnTo>
                    <a:pt x="3056470" y="29683"/>
                  </a:lnTo>
                  <a:lnTo>
                    <a:pt x="3052521" y="29644"/>
                  </a:lnTo>
                  <a:lnTo>
                    <a:pt x="3050133" y="27219"/>
                  </a:lnTo>
                  <a:lnTo>
                    <a:pt x="3047187" y="24234"/>
                  </a:lnTo>
                  <a:lnTo>
                    <a:pt x="3047123" y="19408"/>
                  </a:lnTo>
                  <a:lnTo>
                    <a:pt x="3050133" y="16398"/>
                  </a:lnTo>
                  <a:lnTo>
                    <a:pt x="3053816" y="12677"/>
                  </a:lnTo>
                  <a:lnTo>
                    <a:pt x="3059976" y="12639"/>
                  </a:lnTo>
                  <a:lnTo>
                    <a:pt x="3063722" y="16398"/>
                  </a:lnTo>
                  <a:lnTo>
                    <a:pt x="3068370" y="21085"/>
                  </a:lnTo>
                  <a:lnTo>
                    <a:pt x="3068370" y="28641"/>
                  </a:lnTo>
                  <a:lnTo>
                    <a:pt x="3063722" y="33340"/>
                  </a:lnTo>
                  <a:lnTo>
                    <a:pt x="3057906" y="39233"/>
                  </a:lnTo>
                  <a:lnTo>
                    <a:pt x="3048444" y="39233"/>
                  </a:lnTo>
                  <a:lnTo>
                    <a:pt x="3042526" y="33340"/>
                  </a:lnTo>
                  <a:lnTo>
                    <a:pt x="3038397" y="27145"/>
                  </a:lnTo>
                  <a:lnTo>
                    <a:pt x="3037020" y="20097"/>
                  </a:lnTo>
                  <a:lnTo>
                    <a:pt x="3038397" y="13045"/>
                  </a:lnTo>
                  <a:lnTo>
                    <a:pt x="3042526" y="6835"/>
                  </a:lnTo>
                  <a:lnTo>
                    <a:pt x="3050240" y="1706"/>
                  </a:lnTo>
                  <a:lnTo>
                    <a:pt x="3059044" y="0"/>
                  </a:lnTo>
                  <a:lnTo>
                    <a:pt x="3067859" y="1717"/>
                  </a:lnTo>
                  <a:lnTo>
                    <a:pt x="3075609" y="6861"/>
                  </a:lnTo>
                  <a:lnTo>
                    <a:pt x="3085987" y="21137"/>
                  </a:lnTo>
                  <a:lnTo>
                    <a:pt x="3087862" y="30921"/>
                  </a:lnTo>
                  <a:lnTo>
                    <a:pt x="3079806" y="40733"/>
                  </a:lnTo>
                  <a:lnTo>
                    <a:pt x="3060395" y="55095"/>
                  </a:lnTo>
                  <a:lnTo>
                    <a:pt x="3342830" y="261623"/>
                  </a:lnTo>
                  <a:lnTo>
                    <a:pt x="3430092" y="261546"/>
                  </a:lnTo>
                  <a:lnTo>
                    <a:pt x="3430092" y="289232"/>
                  </a:lnTo>
                  <a:lnTo>
                    <a:pt x="3412718" y="376545"/>
                  </a:lnTo>
                  <a:lnTo>
                    <a:pt x="3412934" y="2186612"/>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95" name="Google Shape;195;p1"/>
            <p:cNvPicPr preferRelativeResize="0"/>
            <p:nvPr/>
          </p:nvPicPr>
          <p:blipFill rotWithShape="1">
            <a:blip r:embed="rId53">
              <a:alphaModFix/>
            </a:blip>
            <a:srcRect/>
            <a:stretch/>
          </p:blipFill>
          <p:spPr>
            <a:xfrm>
              <a:off x="7125832" y="6860942"/>
              <a:ext cx="117487" cy="223890"/>
            </a:xfrm>
            <a:prstGeom prst="rect">
              <a:avLst/>
            </a:prstGeom>
            <a:noFill/>
            <a:ln>
              <a:noFill/>
            </a:ln>
          </p:spPr>
        </p:pic>
        <p:sp>
          <p:nvSpPr>
            <p:cNvPr id="196" name="Google Shape;196;p1"/>
            <p:cNvSpPr/>
            <p:nvPr/>
          </p:nvSpPr>
          <p:spPr>
            <a:xfrm>
              <a:off x="2578381" y="7028191"/>
              <a:ext cx="5012690" cy="2149475"/>
            </a:xfrm>
            <a:custGeom>
              <a:avLst/>
              <a:gdLst/>
              <a:ahLst/>
              <a:cxnLst/>
              <a:rect l="l" t="t" r="r" b="b"/>
              <a:pathLst>
                <a:path w="5012690" h="2149475" extrusionOk="0">
                  <a:moveTo>
                    <a:pt x="4176382" y="250990"/>
                  </a:moveTo>
                  <a:lnTo>
                    <a:pt x="4279252" y="250964"/>
                  </a:lnTo>
                  <a:lnTo>
                    <a:pt x="4554397" y="47244"/>
                  </a:lnTo>
                </a:path>
                <a:path w="5012690" h="2149475" extrusionOk="0">
                  <a:moveTo>
                    <a:pt x="5012588" y="250723"/>
                  </a:moveTo>
                  <a:lnTo>
                    <a:pt x="4909781" y="250723"/>
                  </a:lnTo>
                  <a:lnTo>
                    <a:pt x="4634471" y="47180"/>
                  </a:lnTo>
                </a:path>
                <a:path w="5012690" h="2149475" extrusionOk="0">
                  <a:moveTo>
                    <a:pt x="4258741" y="164503"/>
                  </a:moveTo>
                  <a:lnTo>
                    <a:pt x="4256049" y="162166"/>
                  </a:lnTo>
                  <a:lnTo>
                    <a:pt x="4251871" y="162521"/>
                  </a:lnTo>
                  <a:lnTo>
                    <a:pt x="4249610" y="165252"/>
                  </a:lnTo>
                  <a:lnTo>
                    <a:pt x="4246702" y="168681"/>
                  </a:lnTo>
                  <a:lnTo>
                    <a:pt x="4247045" y="173774"/>
                  </a:lnTo>
                  <a:lnTo>
                    <a:pt x="4250461" y="176682"/>
                  </a:lnTo>
                  <a:lnTo>
                    <a:pt x="4254715" y="180428"/>
                  </a:lnTo>
                  <a:lnTo>
                    <a:pt x="4261231" y="179882"/>
                  </a:lnTo>
                  <a:lnTo>
                    <a:pt x="4264901" y="175641"/>
                  </a:lnTo>
                  <a:lnTo>
                    <a:pt x="4269435" y="170319"/>
                  </a:lnTo>
                  <a:lnTo>
                    <a:pt x="4268800" y="162229"/>
                  </a:lnTo>
                  <a:lnTo>
                    <a:pt x="4263390" y="157683"/>
                  </a:lnTo>
                  <a:lnTo>
                    <a:pt x="4257913" y="154584"/>
                  </a:lnTo>
                  <a:lnTo>
                    <a:pt x="4251866" y="153877"/>
                  </a:lnTo>
                  <a:lnTo>
                    <a:pt x="4245993" y="155502"/>
                  </a:lnTo>
                  <a:lnTo>
                    <a:pt x="4241038" y="159397"/>
                  </a:lnTo>
                  <a:lnTo>
                    <a:pt x="4237145" y="166312"/>
                  </a:lnTo>
                  <a:lnTo>
                    <a:pt x="4236243" y="173893"/>
                  </a:lnTo>
                  <a:lnTo>
                    <a:pt x="4238266" y="181252"/>
                  </a:lnTo>
                  <a:lnTo>
                    <a:pt x="4243146" y="187502"/>
                  </a:lnTo>
                  <a:lnTo>
                    <a:pt x="4243146" y="197967"/>
                  </a:lnTo>
                  <a:lnTo>
                    <a:pt x="4223664" y="210553"/>
                  </a:lnTo>
                  <a:lnTo>
                    <a:pt x="4223664" y="222592"/>
                  </a:lnTo>
                </a:path>
                <a:path w="5012690" h="2149475" extrusionOk="0">
                  <a:moveTo>
                    <a:pt x="4243882" y="156883"/>
                  </a:moveTo>
                  <a:lnTo>
                    <a:pt x="4243882" y="144233"/>
                  </a:lnTo>
                  <a:lnTo>
                    <a:pt x="4281703" y="144208"/>
                  </a:lnTo>
                  <a:lnTo>
                    <a:pt x="4281703" y="173774"/>
                  </a:lnTo>
                  <a:lnTo>
                    <a:pt x="4295343" y="173774"/>
                  </a:lnTo>
                  <a:lnTo>
                    <a:pt x="4529175" y="63"/>
                  </a:lnTo>
                </a:path>
                <a:path w="5012690" h="2149475" extrusionOk="0">
                  <a:moveTo>
                    <a:pt x="4929962" y="164287"/>
                  </a:moveTo>
                  <a:lnTo>
                    <a:pt x="4919243" y="170014"/>
                  </a:lnTo>
                  <a:lnTo>
                    <a:pt x="4919878" y="162001"/>
                  </a:lnTo>
                  <a:lnTo>
                    <a:pt x="4925187" y="157403"/>
                  </a:lnTo>
                  <a:lnTo>
                    <a:pt x="4930726" y="154330"/>
                  </a:lnTo>
                  <a:lnTo>
                    <a:pt x="4936796" y="153627"/>
                  </a:lnTo>
                  <a:lnTo>
                    <a:pt x="4942687" y="155241"/>
                  </a:lnTo>
                  <a:lnTo>
                    <a:pt x="4947691" y="159118"/>
                  </a:lnTo>
                  <a:lnTo>
                    <a:pt x="4951530" y="166032"/>
                  </a:lnTo>
                  <a:lnTo>
                    <a:pt x="4952398" y="173620"/>
                  </a:lnTo>
                  <a:lnTo>
                    <a:pt x="4950354" y="180976"/>
                  </a:lnTo>
                  <a:lnTo>
                    <a:pt x="4945456" y="187198"/>
                  </a:lnTo>
                  <a:lnTo>
                    <a:pt x="4945583" y="197739"/>
                  </a:lnTo>
                  <a:lnTo>
                    <a:pt x="4965014" y="210299"/>
                  </a:lnTo>
                  <a:lnTo>
                    <a:pt x="4965014" y="222300"/>
                  </a:lnTo>
                </a:path>
                <a:path w="5012690" h="2149475" extrusionOk="0">
                  <a:moveTo>
                    <a:pt x="4944821" y="156552"/>
                  </a:moveTo>
                  <a:lnTo>
                    <a:pt x="4944757" y="143967"/>
                  </a:lnTo>
                  <a:lnTo>
                    <a:pt x="4906975" y="144005"/>
                  </a:lnTo>
                  <a:lnTo>
                    <a:pt x="4906975" y="173545"/>
                  </a:lnTo>
                  <a:lnTo>
                    <a:pt x="4893322" y="173596"/>
                  </a:lnTo>
                  <a:lnTo>
                    <a:pt x="4659350" y="0"/>
                  </a:lnTo>
                </a:path>
                <a:path w="5012690" h="2149475" extrusionOk="0">
                  <a:moveTo>
                    <a:pt x="4556455" y="48666"/>
                  </a:moveTo>
                  <a:lnTo>
                    <a:pt x="4572622" y="105854"/>
                  </a:lnTo>
                </a:path>
                <a:path w="5012690" h="2149475" extrusionOk="0">
                  <a:moveTo>
                    <a:pt x="4632756" y="48641"/>
                  </a:moveTo>
                  <a:lnTo>
                    <a:pt x="4616475" y="105803"/>
                  </a:lnTo>
                </a:path>
                <a:path w="5012690" h="2149475" extrusionOk="0">
                  <a:moveTo>
                    <a:pt x="4616869" y="109270"/>
                  </a:moveTo>
                  <a:lnTo>
                    <a:pt x="4615114" y="114846"/>
                  </a:lnTo>
                  <a:lnTo>
                    <a:pt x="4610331" y="119386"/>
                  </a:lnTo>
                  <a:lnTo>
                    <a:pt x="4603238" y="122440"/>
                  </a:lnTo>
                  <a:lnTo>
                    <a:pt x="4594555" y="123558"/>
                  </a:lnTo>
                  <a:lnTo>
                    <a:pt x="4585882" y="122452"/>
                  </a:lnTo>
                  <a:lnTo>
                    <a:pt x="4578802" y="119403"/>
                  </a:lnTo>
                  <a:lnTo>
                    <a:pt x="4574029" y="114876"/>
                  </a:lnTo>
                  <a:lnTo>
                    <a:pt x="4572279" y="109334"/>
                  </a:lnTo>
                  <a:lnTo>
                    <a:pt x="4574029" y="103748"/>
                  </a:lnTo>
                  <a:lnTo>
                    <a:pt x="4578802" y="99198"/>
                  </a:lnTo>
                  <a:lnTo>
                    <a:pt x="4585882" y="96130"/>
                  </a:lnTo>
                  <a:lnTo>
                    <a:pt x="4594555" y="94996"/>
                  </a:lnTo>
                  <a:lnTo>
                    <a:pt x="4603254" y="96119"/>
                  </a:lnTo>
                  <a:lnTo>
                    <a:pt x="4610346" y="99180"/>
                  </a:lnTo>
                  <a:lnTo>
                    <a:pt x="4615120" y="103718"/>
                  </a:lnTo>
                  <a:lnTo>
                    <a:pt x="4616869" y="109270"/>
                  </a:lnTo>
                  <a:close/>
                </a:path>
                <a:path w="5012690" h="2149475" extrusionOk="0">
                  <a:moveTo>
                    <a:pt x="4288637" y="263372"/>
                  </a:moveTo>
                  <a:lnTo>
                    <a:pt x="4203001" y="263436"/>
                  </a:lnTo>
                  <a:lnTo>
                    <a:pt x="4203090" y="281165"/>
                  </a:lnTo>
                  <a:lnTo>
                    <a:pt x="4295800" y="281101"/>
                  </a:lnTo>
                </a:path>
                <a:path w="5012690" h="2149475" extrusionOk="0">
                  <a:moveTo>
                    <a:pt x="4317377" y="277037"/>
                  </a:moveTo>
                  <a:lnTo>
                    <a:pt x="4319879" y="281292"/>
                  </a:lnTo>
                  <a:lnTo>
                    <a:pt x="4318254" y="286689"/>
                  </a:lnTo>
                  <a:lnTo>
                    <a:pt x="4314151" y="289153"/>
                  </a:lnTo>
                  <a:lnTo>
                    <a:pt x="4309859" y="291553"/>
                  </a:lnTo>
                  <a:lnTo>
                    <a:pt x="4304449" y="290055"/>
                  </a:lnTo>
                  <a:lnTo>
                    <a:pt x="4302036" y="285838"/>
                  </a:lnTo>
                  <a:lnTo>
                    <a:pt x="4285170" y="256425"/>
                  </a:lnTo>
                  <a:lnTo>
                    <a:pt x="4282821" y="252183"/>
                  </a:lnTo>
                  <a:lnTo>
                    <a:pt x="4284256" y="246722"/>
                  </a:lnTo>
                  <a:lnTo>
                    <a:pt x="4288561" y="244348"/>
                  </a:lnTo>
                  <a:lnTo>
                    <a:pt x="4292777" y="241909"/>
                  </a:lnTo>
                  <a:lnTo>
                    <a:pt x="4298162" y="243382"/>
                  </a:lnTo>
                  <a:lnTo>
                    <a:pt x="4300524" y="247637"/>
                  </a:lnTo>
                  <a:lnTo>
                    <a:pt x="4317377" y="277037"/>
                  </a:lnTo>
                  <a:close/>
                </a:path>
                <a:path w="5012690" h="2149475" extrusionOk="0">
                  <a:moveTo>
                    <a:pt x="4363110" y="244348"/>
                  </a:moveTo>
                  <a:lnTo>
                    <a:pt x="4365472" y="248602"/>
                  </a:lnTo>
                  <a:lnTo>
                    <a:pt x="4363986" y="254050"/>
                  </a:lnTo>
                  <a:lnTo>
                    <a:pt x="4359732" y="256451"/>
                  </a:lnTo>
                  <a:lnTo>
                    <a:pt x="4355477" y="258864"/>
                  </a:lnTo>
                  <a:lnTo>
                    <a:pt x="4350067" y="257378"/>
                  </a:lnTo>
                  <a:lnTo>
                    <a:pt x="4347616" y="253123"/>
                  </a:lnTo>
                  <a:lnTo>
                    <a:pt x="4330750" y="223748"/>
                  </a:lnTo>
                  <a:lnTo>
                    <a:pt x="4328350" y="219481"/>
                  </a:lnTo>
                  <a:lnTo>
                    <a:pt x="4329849" y="214058"/>
                  </a:lnTo>
                  <a:lnTo>
                    <a:pt x="4334116" y="211645"/>
                  </a:lnTo>
                  <a:lnTo>
                    <a:pt x="4338358" y="209207"/>
                  </a:lnTo>
                  <a:lnTo>
                    <a:pt x="4343819" y="210680"/>
                  </a:lnTo>
                  <a:lnTo>
                    <a:pt x="4346181" y="214909"/>
                  </a:lnTo>
                  <a:lnTo>
                    <a:pt x="4363110" y="244348"/>
                  </a:lnTo>
                  <a:close/>
                </a:path>
                <a:path w="5012690" h="2149475" extrusionOk="0">
                  <a:moveTo>
                    <a:pt x="4407890" y="210477"/>
                  </a:moveTo>
                  <a:lnTo>
                    <a:pt x="4410316" y="214731"/>
                  </a:lnTo>
                  <a:lnTo>
                    <a:pt x="4408805" y="220116"/>
                  </a:lnTo>
                  <a:lnTo>
                    <a:pt x="4404639" y="222529"/>
                  </a:lnTo>
                  <a:lnTo>
                    <a:pt x="4400321" y="224955"/>
                  </a:lnTo>
                  <a:lnTo>
                    <a:pt x="4394923" y="223494"/>
                  </a:lnTo>
                  <a:lnTo>
                    <a:pt x="4392498" y="219278"/>
                  </a:lnTo>
                  <a:lnTo>
                    <a:pt x="4375734" y="189839"/>
                  </a:lnTo>
                  <a:lnTo>
                    <a:pt x="4373257" y="185610"/>
                  </a:lnTo>
                  <a:lnTo>
                    <a:pt x="4374680" y="180162"/>
                  </a:lnTo>
                  <a:lnTo>
                    <a:pt x="4379023" y="177761"/>
                  </a:lnTo>
                  <a:lnTo>
                    <a:pt x="4383265" y="175336"/>
                  </a:lnTo>
                  <a:lnTo>
                    <a:pt x="4388637" y="176758"/>
                  </a:lnTo>
                  <a:lnTo>
                    <a:pt x="4391126" y="181051"/>
                  </a:lnTo>
                  <a:lnTo>
                    <a:pt x="4407890" y="210477"/>
                  </a:lnTo>
                  <a:close/>
                </a:path>
                <a:path w="5012690" h="2149475" extrusionOk="0">
                  <a:moveTo>
                    <a:pt x="4453128" y="177355"/>
                  </a:moveTo>
                  <a:lnTo>
                    <a:pt x="4455617" y="181610"/>
                  </a:lnTo>
                  <a:lnTo>
                    <a:pt x="4454105" y="187020"/>
                  </a:lnTo>
                  <a:lnTo>
                    <a:pt x="4449826" y="189407"/>
                  </a:lnTo>
                  <a:lnTo>
                    <a:pt x="4445584" y="191922"/>
                  </a:lnTo>
                  <a:lnTo>
                    <a:pt x="4440199" y="190398"/>
                  </a:lnTo>
                  <a:lnTo>
                    <a:pt x="4437735" y="186118"/>
                  </a:lnTo>
                  <a:lnTo>
                    <a:pt x="4420920" y="156705"/>
                  </a:lnTo>
                  <a:lnTo>
                    <a:pt x="4418558" y="152527"/>
                  </a:lnTo>
                  <a:lnTo>
                    <a:pt x="4420044" y="147078"/>
                  </a:lnTo>
                  <a:lnTo>
                    <a:pt x="4424349" y="144665"/>
                  </a:lnTo>
                  <a:lnTo>
                    <a:pt x="4428528" y="142189"/>
                  </a:lnTo>
                  <a:lnTo>
                    <a:pt x="4433862" y="143687"/>
                  </a:lnTo>
                  <a:lnTo>
                    <a:pt x="4436364" y="147916"/>
                  </a:lnTo>
                  <a:lnTo>
                    <a:pt x="4453128" y="177355"/>
                  </a:lnTo>
                  <a:close/>
                </a:path>
                <a:path w="5012690" h="2149475" extrusionOk="0">
                  <a:moveTo>
                    <a:pt x="4498784" y="143852"/>
                  </a:moveTo>
                  <a:lnTo>
                    <a:pt x="4501273" y="148170"/>
                  </a:lnTo>
                  <a:lnTo>
                    <a:pt x="4499787" y="153530"/>
                  </a:lnTo>
                  <a:lnTo>
                    <a:pt x="4495482" y="155930"/>
                  </a:lnTo>
                  <a:lnTo>
                    <a:pt x="4491228" y="158369"/>
                  </a:lnTo>
                  <a:lnTo>
                    <a:pt x="4485855" y="156883"/>
                  </a:lnTo>
                  <a:lnTo>
                    <a:pt x="4483417" y="152654"/>
                  </a:lnTo>
                  <a:lnTo>
                    <a:pt x="4466615" y="123240"/>
                  </a:lnTo>
                  <a:lnTo>
                    <a:pt x="4464177" y="118960"/>
                  </a:lnTo>
                  <a:lnTo>
                    <a:pt x="4465650" y="113563"/>
                  </a:lnTo>
                  <a:lnTo>
                    <a:pt x="4469917" y="111150"/>
                  </a:lnTo>
                  <a:lnTo>
                    <a:pt x="4474095" y="108712"/>
                  </a:lnTo>
                  <a:lnTo>
                    <a:pt x="4479607" y="110185"/>
                  </a:lnTo>
                  <a:lnTo>
                    <a:pt x="4481957" y="114477"/>
                  </a:lnTo>
                  <a:lnTo>
                    <a:pt x="4498784" y="143852"/>
                  </a:lnTo>
                  <a:close/>
                </a:path>
                <a:path w="5012690" h="2149475" extrusionOk="0">
                  <a:moveTo>
                    <a:pt x="4543247" y="111150"/>
                  </a:moveTo>
                  <a:lnTo>
                    <a:pt x="4545672" y="115404"/>
                  </a:lnTo>
                  <a:lnTo>
                    <a:pt x="4544250" y="120827"/>
                  </a:lnTo>
                  <a:lnTo>
                    <a:pt x="4539919" y="123228"/>
                  </a:lnTo>
                  <a:lnTo>
                    <a:pt x="4535741" y="125666"/>
                  </a:lnTo>
                  <a:lnTo>
                    <a:pt x="4530229" y="124167"/>
                  </a:lnTo>
                  <a:lnTo>
                    <a:pt x="4527854" y="119926"/>
                  </a:lnTo>
                  <a:lnTo>
                    <a:pt x="4511141" y="90551"/>
                  </a:lnTo>
                  <a:lnTo>
                    <a:pt x="4508703" y="86283"/>
                  </a:lnTo>
                  <a:lnTo>
                    <a:pt x="4510176" y="80899"/>
                  </a:lnTo>
                  <a:lnTo>
                    <a:pt x="4514367" y="78409"/>
                  </a:lnTo>
                  <a:lnTo>
                    <a:pt x="4518634" y="76009"/>
                  </a:lnTo>
                  <a:lnTo>
                    <a:pt x="4524044" y="77495"/>
                  </a:lnTo>
                  <a:lnTo>
                    <a:pt x="4526483" y="81749"/>
                  </a:lnTo>
                  <a:lnTo>
                    <a:pt x="4543247" y="111150"/>
                  </a:lnTo>
                  <a:close/>
                </a:path>
                <a:path w="5012690" h="2149475" extrusionOk="0">
                  <a:moveTo>
                    <a:pt x="4529505" y="85852"/>
                  </a:moveTo>
                  <a:lnTo>
                    <a:pt x="4559960" y="63246"/>
                  </a:lnTo>
                </a:path>
                <a:path w="5012690" h="2149475" extrusionOk="0">
                  <a:moveTo>
                    <a:pt x="4485220" y="118770"/>
                  </a:moveTo>
                  <a:lnTo>
                    <a:pt x="4514786" y="97104"/>
                  </a:lnTo>
                </a:path>
                <a:path w="5012690" h="2149475" extrusionOk="0">
                  <a:moveTo>
                    <a:pt x="4439691" y="152539"/>
                  </a:moveTo>
                  <a:lnTo>
                    <a:pt x="4470095" y="130086"/>
                  </a:lnTo>
                </a:path>
                <a:path w="5012690" h="2149475" extrusionOk="0">
                  <a:moveTo>
                    <a:pt x="4394250" y="186055"/>
                  </a:moveTo>
                  <a:lnTo>
                    <a:pt x="4424654" y="163410"/>
                  </a:lnTo>
                </a:path>
                <a:path w="5012690" h="2149475" extrusionOk="0">
                  <a:moveTo>
                    <a:pt x="4349127" y="219481"/>
                  </a:moveTo>
                  <a:lnTo>
                    <a:pt x="4379341" y="197065"/>
                  </a:lnTo>
                </a:path>
                <a:path w="5012690" h="2149475" extrusionOk="0">
                  <a:moveTo>
                    <a:pt x="4304017" y="252907"/>
                  </a:moveTo>
                  <a:lnTo>
                    <a:pt x="4334560" y="230251"/>
                  </a:lnTo>
                </a:path>
                <a:path w="5012690" h="2149475" extrusionOk="0">
                  <a:moveTo>
                    <a:pt x="4900841" y="263131"/>
                  </a:moveTo>
                  <a:lnTo>
                    <a:pt x="4986362" y="263131"/>
                  </a:lnTo>
                  <a:lnTo>
                    <a:pt x="4986337" y="280784"/>
                  </a:lnTo>
                  <a:lnTo>
                    <a:pt x="4927917" y="280784"/>
                  </a:lnTo>
                </a:path>
                <a:path w="5012690" h="2149475" extrusionOk="0">
                  <a:moveTo>
                    <a:pt x="4872088" y="276809"/>
                  </a:moveTo>
                  <a:lnTo>
                    <a:pt x="4869599" y="281038"/>
                  </a:lnTo>
                  <a:lnTo>
                    <a:pt x="4871085" y="286448"/>
                  </a:lnTo>
                  <a:lnTo>
                    <a:pt x="4875403" y="288912"/>
                  </a:lnTo>
                  <a:lnTo>
                    <a:pt x="4879606" y="291325"/>
                  </a:lnTo>
                  <a:lnTo>
                    <a:pt x="4885042" y="289814"/>
                  </a:lnTo>
                  <a:lnTo>
                    <a:pt x="4887455" y="285610"/>
                  </a:lnTo>
                  <a:lnTo>
                    <a:pt x="4904308" y="256171"/>
                  </a:lnTo>
                  <a:lnTo>
                    <a:pt x="4906543" y="251942"/>
                  </a:lnTo>
                  <a:lnTo>
                    <a:pt x="4905159" y="246494"/>
                  </a:lnTo>
                  <a:lnTo>
                    <a:pt x="4900942" y="244081"/>
                  </a:lnTo>
                  <a:lnTo>
                    <a:pt x="4896675" y="241668"/>
                  </a:lnTo>
                  <a:lnTo>
                    <a:pt x="4891328" y="243166"/>
                  </a:lnTo>
                  <a:lnTo>
                    <a:pt x="4888826" y="247370"/>
                  </a:lnTo>
                  <a:lnTo>
                    <a:pt x="4872088" y="276809"/>
                  </a:lnTo>
                  <a:close/>
                </a:path>
                <a:path w="5012690" h="2149475" extrusionOk="0">
                  <a:moveTo>
                    <a:pt x="4826406" y="244195"/>
                  </a:moveTo>
                  <a:lnTo>
                    <a:pt x="4823942" y="248361"/>
                  </a:lnTo>
                  <a:lnTo>
                    <a:pt x="4825479" y="253822"/>
                  </a:lnTo>
                  <a:lnTo>
                    <a:pt x="4829644" y="256235"/>
                  </a:lnTo>
                  <a:lnTo>
                    <a:pt x="4833962" y="258648"/>
                  </a:lnTo>
                  <a:lnTo>
                    <a:pt x="4839347" y="257175"/>
                  </a:lnTo>
                  <a:lnTo>
                    <a:pt x="4841709" y="252920"/>
                  </a:lnTo>
                  <a:lnTo>
                    <a:pt x="4858524" y="223507"/>
                  </a:lnTo>
                  <a:lnTo>
                    <a:pt x="4861001" y="219329"/>
                  </a:lnTo>
                  <a:lnTo>
                    <a:pt x="4859464" y="213829"/>
                  </a:lnTo>
                  <a:lnTo>
                    <a:pt x="4855197" y="211404"/>
                  </a:lnTo>
                  <a:lnTo>
                    <a:pt x="4850993" y="208978"/>
                  </a:lnTo>
                  <a:lnTo>
                    <a:pt x="4845659" y="210489"/>
                  </a:lnTo>
                  <a:lnTo>
                    <a:pt x="4843132" y="214744"/>
                  </a:lnTo>
                  <a:lnTo>
                    <a:pt x="4826406" y="244195"/>
                  </a:lnTo>
                  <a:close/>
                </a:path>
                <a:path w="5012690" h="2149475" extrusionOk="0">
                  <a:moveTo>
                    <a:pt x="4781461" y="210286"/>
                  </a:moveTo>
                  <a:lnTo>
                    <a:pt x="4779098" y="214515"/>
                  </a:lnTo>
                  <a:lnTo>
                    <a:pt x="4780584" y="219964"/>
                  </a:lnTo>
                  <a:lnTo>
                    <a:pt x="4784801" y="222351"/>
                  </a:lnTo>
                  <a:lnTo>
                    <a:pt x="4789030" y="224840"/>
                  </a:lnTo>
                  <a:lnTo>
                    <a:pt x="4794453" y="223380"/>
                  </a:lnTo>
                  <a:lnTo>
                    <a:pt x="4796917" y="219125"/>
                  </a:lnTo>
                  <a:lnTo>
                    <a:pt x="4813592" y="189623"/>
                  </a:lnTo>
                  <a:lnTo>
                    <a:pt x="4816030" y="185445"/>
                  </a:lnTo>
                  <a:lnTo>
                    <a:pt x="4814582" y="180035"/>
                  </a:lnTo>
                  <a:lnTo>
                    <a:pt x="4810429" y="177647"/>
                  </a:lnTo>
                  <a:lnTo>
                    <a:pt x="4805984" y="175094"/>
                  </a:lnTo>
                  <a:lnTo>
                    <a:pt x="4800752" y="176606"/>
                  </a:lnTo>
                  <a:lnTo>
                    <a:pt x="4798225" y="180886"/>
                  </a:lnTo>
                  <a:lnTo>
                    <a:pt x="4781461" y="210286"/>
                  </a:lnTo>
                  <a:close/>
                </a:path>
                <a:path w="5012690" h="2149475" extrusionOk="0">
                  <a:moveTo>
                    <a:pt x="4736198" y="177304"/>
                  </a:moveTo>
                  <a:lnTo>
                    <a:pt x="4733747" y="181483"/>
                  </a:lnTo>
                  <a:lnTo>
                    <a:pt x="4735258" y="186905"/>
                  </a:lnTo>
                  <a:lnTo>
                    <a:pt x="4739500" y="189280"/>
                  </a:lnTo>
                  <a:lnTo>
                    <a:pt x="4743742" y="191744"/>
                  </a:lnTo>
                  <a:lnTo>
                    <a:pt x="4749253" y="190220"/>
                  </a:lnTo>
                  <a:lnTo>
                    <a:pt x="4751565" y="185991"/>
                  </a:lnTo>
                  <a:lnTo>
                    <a:pt x="4768392" y="156641"/>
                  </a:lnTo>
                  <a:lnTo>
                    <a:pt x="4770805" y="152361"/>
                  </a:lnTo>
                  <a:lnTo>
                    <a:pt x="4769370" y="146939"/>
                  </a:lnTo>
                  <a:lnTo>
                    <a:pt x="4765052" y="144475"/>
                  </a:lnTo>
                  <a:lnTo>
                    <a:pt x="4760785" y="142074"/>
                  </a:lnTo>
                  <a:lnTo>
                    <a:pt x="4755375" y="143573"/>
                  </a:lnTo>
                  <a:lnTo>
                    <a:pt x="4753000" y="147815"/>
                  </a:lnTo>
                  <a:lnTo>
                    <a:pt x="4736198" y="177304"/>
                  </a:lnTo>
                  <a:close/>
                </a:path>
                <a:path w="5012690" h="2149475" extrusionOk="0">
                  <a:moveTo>
                    <a:pt x="4690618" y="143789"/>
                  </a:moveTo>
                  <a:lnTo>
                    <a:pt x="4688141" y="148043"/>
                  </a:lnTo>
                  <a:lnTo>
                    <a:pt x="4689640" y="153454"/>
                  </a:lnTo>
                  <a:lnTo>
                    <a:pt x="4693754" y="155867"/>
                  </a:lnTo>
                  <a:lnTo>
                    <a:pt x="4698047" y="158305"/>
                  </a:lnTo>
                  <a:lnTo>
                    <a:pt x="4703521" y="156819"/>
                  </a:lnTo>
                  <a:lnTo>
                    <a:pt x="4705870" y="152539"/>
                  </a:lnTo>
                  <a:lnTo>
                    <a:pt x="4722698" y="123139"/>
                  </a:lnTo>
                  <a:lnTo>
                    <a:pt x="4725111" y="118884"/>
                  </a:lnTo>
                  <a:lnTo>
                    <a:pt x="4723612" y="113499"/>
                  </a:lnTo>
                  <a:lnTo>
                    <a:pt x="4719396" y="111036"/>
                  </a:lnTo>
                  <a:lnTo>
                    <a:pt x="4715116" y="108648"/>
                  </a:lnTo>
                  <a:lnTo>
                    <a:pt x="4709820" y="110121"/>
                  </a:lnTo>
                  <a:lnTo>
                    <a:pt x="4707280" y="114350"/>
                  </a:lnTo>
                  <a:lnTo>
                    <a:pt x="4690618" y="143789"/>
                  </a:lnTo>
                  <a:close/>
                </a:path>
                <a:path w="5012690" h="2149475" extrusionOk="0">
                  <a:moveTo>
                    <a:pt x="4645990" y="111086"/>
                  </a:moveTo>
                  <a:lnTo>
                    <a:pt x="4643564" y="115417"/>
                  </a:lnTo>
                  <a:lnTo>
                    <a:pt x="4645152" y="120764"/>
                  </a:lnTo>
                  <a:lnTo>
                    <a:pt x="4649330" y="123202"/>
                  </a:lnTo>
                  <a:lnTo>
                    <a:pt x="4653597" y="125666"/>
                  </a:lnTo>
                  <a:lnTo>
                    <a:pt x="4659020" y="124155"/>
                  </a:lnTo>
                  <a:lnTo>
                    <a:pt x="4661433" y="119888"/>
                  </a:lnTo>
                  <a:lnTo>
                    <a:pt x="4678159" y="90512"/>
                  </a:lnTo>
                  <a:lnTo>
                    <a:pt x="4680648" y="86194"/>
                  </a:lnTo>
                  <a:lnTo>
                    <a:pt x="4679162" y="80835"/>
                  </a:lnTo>
                  <a:lnTo>
                    <a:pt x="4674870" y="78346"/>
                  </a:lnTo>
                  <a:lnTo>
                    <a:pt x="4670717" y="75920"/>
                  </a:lnTo>
                  <a:lnTo>
                    <a:pt x="4665205" y="77381"/>
                  </a:lnTo>
                  <a:lnTo>
                    <a:pt x="4662754" y="81686"/>
                  </a:lnTo>
                  <a:lnTo>
                    <a:pt x="4645990" y="111086"/>
                  </a:lnTo>
                  <a:close/>
                </a:path>
                <a:path w="5012690" h="2149475" extrusionOk="0">
                  <a:moveTo>
                    <a:pt x="4659769" y="85826"/>
                  </a:moveTo>
                  <a:lnTo>
                    <a:pt x="4629315" y="63207"/>
                  </a:lnTo>
                </a:path>
                <a:path w="5012690" h="2149475" extrusionOk="0">
                  <a:moveTo>
                    <a:pt x="4704080" y="118681"/>
                  </a:moveTo>
                  <a:lnTo>
                    <a:pt x="4674539" y="97053"/>
                  </a:lnTo>
                </a:path>
                <a:path w="5012690" h="2149475" extrusionOk="0">
                  <a:moveTo>
                    <a:pt x="4749584" y="152425"/>
                  </a:moveTo>
                  <a:lnTo>
                    <a:pt x="4719243" y="130022"/>
                  </a:lnTo>
                </a:path>
                <a:path w="5012690" h="2149475" extrusionOk="0">
                  <a:moveTo>
                    <a:pt x="4795075" y="185864"/>
                  </a:moveTo>
                  <a:lnTo>
                    <a:pt x="4764659" y="163309"/>
                  </a:lnTo>
                </a:path>
                <a:path w="5012690" h="2149475" extrusionOk="0">
                  <a:moveTo>
                    <a:pt x="4840274" y="219265"/>
                  </a:moveTo>
                  <a:lnTo>
                    <a:pt x="4810086" y="196926"/>
                  </a:lnTo>
                </a:path>
                <a:path w="5012690" h="2149475" extrusionOk="0">
                  <a:moveTo>
                    <a:pt x="4885436" y="252730"/>
                  </a:moveTo>
                  <a:lnTo>
                    <a:pt x="4854803" y="230035"/>
                  </a:lnTo>
                </a:path>
                <a:path w="5012690" h="2149475" extrusionOk="0">
                  <a:moveTo>
                    <a:pt x="4299127" y="291236"/>
                  </a:moveTo>
                  <a:lnTo>
                    <a:pt x="4213517" y="291261"/>
                  </a:lnTo>
                  <a:lnTo>
                    <a:pt x="4213517" y="281165"/>
                  </a:lnTo>
                  <a:lnTo>
                    <a:pt x="4299178" y="281165"/>
                  </a:lnTo>
                  <a:lnTo>
                    <a:pt x="4299127" y="291236"/>
                  </a:lnTo>
                  <a:close/>
                </a:path>
                <a:path w="5012690" h="2149475" extrusionOk="0">
                  <a:moveTo>
                    <a:pt x="4217263" y="292557"/>
                  </a:moveTo>
                  <a:lnTo>
                    <a:pt x="4231614" y="303974"/>
                  </a:lnTo>
                  <a:lnTo>
                    <a:pt x="4231767" y="309892"/>
                  </a:lnTo>
                  <a:lnTo>
                    <a:pt x="4292460" y="309892"/>
                  </a:lnTo>
                  <a:lnTo>
                    <a:pt x="4571072" y="101117"/>
                  </a:lnTo>
                </a:path>
                <a:path w="5012690" h="2149475" extrusionOk="0">
                  <a:moveTo>
                    <a:pt x="4891595" y="291020"/>
                  </a:moveTo>
                  <a:lnTo>
                    <a:pt x="4977333" y="291020"/>
                  </a:lnTo>
                  <a:lnTo>
                    <a:pt x="4977333" y="280898"/>
                  </a:lnTo>
                  <a:lnTo>
                    <a:pt x="4891595" y="280873"/>
                  </a:lnTo>
                  <a:lnTo>
                    <a:pt x="4891595" y="291020"/>
                  </a:lnTo>
                  <a:close/>
                </a:path>
                <a:path w="5012690" h="2149475" extrusionOk="0">
                  <a:moveTo>
                    <a:pt x="4973535" y="292290"/>
                  </a:moveTo>
                  <a:lnTo>
                    <a:pt x="4959172" y="303669"/>
                  </a:lnTo>
                  <a:lnTo>
                    <a:pt x="4959172" y="309613"/>
                  </a:lnTo>
                  <a:lnTo>
                    <a:pt x="4898377" y="309651"/>
                  </a:lnTo>
                  <a:lnTo>
                    <a:pt x="4619078" y="100622"/>
                  </a:lnTo>
                </a:path>
                <a:path w="5012690" h="2149475" extrusionOk="0">
                  <a:moveTo>
                    <a:pt x="4132199" y="2148408"/>
                  </a:moveTo>
                  <a:lnTo>
                    <a:pt x="4131551" y="345186"/>
                  </a:lnTo>
                </a:path>
                <a:path w="5012690" h="2149475" extrusionOk="0">
                  <a:moveTo>
                    <a:pt x="2912668" y="2148890"/>
                  </a:moveTo>
                  <a:lnTo>
                    <a:pt x="2911970" y="345592"/>
                  </a:lnTo>
                </a:path>
                <a:path w="5012690" h="2149475" extrusionOk="0">
                  <a:moveTo>
                    <a:pt x="342" y="427888"/>
                  </a:moveTo>
                  <a:lnTo>
                    <a:pt x="0" y="93662"/>
                  </a:lnTo>
                  <a:lnTo>
                    <a:pt x="76538" y="63212"/>
                  </a:lnTo>
                  <a:lnTo>
                    <a:pt x="125253" y="54741"/>
                  </a:lnTo>
                  <a:lnTo>
                    <a:pt x="176479" y="51727"/>
                  </a:lnTo>
                  <a:lnTo>
                    <a:pt x="228036" y="54711"/>
                  </a:lnTo>
                  <a:lnTo>
                    <a:pt x="277225" y="63190"/>
                  </a:lnTo>
                  <a:lnTo>
                    <a:pt x="320522" y="76453"/>
                  </a:lnTo>
                  <a:lnTo>
                    <a:pt x="354406" y="93789"/>
                  </a:lnTo>
                  <a:lnTo>
                    <a:pt x="354558" y="427837"/>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97" name="Google Shape;197;p1"/>
            <p:cNvPicPr preferRelativeResize="0"/>
            <p:nvPr/>
          </p:nvPicPr>
          <p:blipFill rotWithShape="1">
            <a:blip r:embed="rId54">
              <a:alphaModFix/>
            </a:blip>
            <a:srcRect/>
            <a:stretch/>
          </p:blipFill>
          <p:spPr>
            <a:xfrm>
              <a:off x="2577257" y="7091145"/>
              <a:ext cx="357466" cy="191829"/>
            </a:xfrm>
            <a:prstGeom prst="rect">
              <a:avLst/>
            </a:prstGeom>
            <a:noFill/>
            <a:ln>
              <a:noFill/>
            </a:ln>
          </p:spPr>
        </p:pic>
        <p:sp>
          <p:nvSpPr>
            <p:cNvPr id="198" name="Google Shape;198;p1"/>
            <p:cNvSpPr/>
            <p:nvPr/>
          </p:nvSpPr>
          <p:spPr>
            <a:xfrm>
              <a:off x="2579023" y="7175786"/>
              <a:ext cx="355600" cy="1163320"/>
            </a:xfrm>
            <a:custGeom>
              <a:avLst/>
              <a:gdLst/>
              <a:ahLst/>
              <a:cxnLst/>
              <a:rect l="l" t="t" r="r" b="b"/>
              <a:pathLst>
                <a:path w="355600" h="1163320" extrusionOk="0">
                  <a:moveTo>
                    <a:pt x="354939" y="217411"/>
                  </a:moveTo>
                  <a:lnTo>
                    <a:pt x="347572" y="166836"/>
                  </a:lnTo>
                  <a:lnTo>
                    <a:pt x="326901" y="122015"/>
                  </a:lnTo>
                  <a:lnTo>
                    <a:pt x="295071" y="85023"/>
                  </a:lnTo>
                  <a:lnTo>
                    <a:pt x="254228" y="57937"/>
                  </a:lnTo>
                  <a:lnTo>
                    <a:pt x="265404" y="57937"/>
                  </a:lnTo>
                  <a:lnTo>
                    <a:pt x="275442" y="57940"/>
                  </a:lnTo>
                  <a:lnTo>
                    <a:pt x="282687" y="57948"/>
                  </a:lnTo>
                  <a:lnTo>
                    <a:pt x="285483" y="57962"/>
                  </a:lnTo>
                  <a:lnTo>
                    <a:pt x="284886" y="59651"/>
                  </a:lnTo>
                  <a:lnTo>
                    <a:pt x="284416" y="62064"/>
                  </a:lnTo>
                  <a:lnTo>
                    <a:pt x="285661" y="63652"/>
                  </a:lnTo>
                  <a:lnTo>
                    <a:pt x="287007" y="65252"/>
                  </a:lnTo>
                  <a:lnTo>
                    <a:pt x="292176" y="66649"/>
                  </a:lnTo>
                  <a:lnTo>
                    <a:pt x="295275" y="63601"/>
                  </a:lnTo>
                  <a:lnTo>
                    <a:pt x="293357" y="64084"/>
                  </a:lnTo>
                  <a:lnTo>
                    <a:pt x="290436" y="60134"/>
                  </a:lnTo>
                  <a:lnTo>
                    <a:pt x="298361" y="59715"/>
                  </a:lnTo>
                  <a:lnTo>
                    <a:pt x="304634" y="60693"/>
                  </a:lnTo>
                  <a:lnTo>
                    <a:pt x="302793" y="63474"/>
                  </a:lnTo>
                  <a:lnTo>
                    <a:pt x="302615" y="64109"/>
                  </a:lnTo>
                  <a:lnTo>
                    <a:pt x="304266" y="64350"/>
                  </a:lnTo>
                  <a:lnTo>
                    <a:pt x="308737" y="63906"/>
                  </a:lnTo>
                  <a:lnTo>
                    <a:pt x="310070" y="60007"/>
                  </a:lnTo>
                  <a:lnTo>
                    <a:pt x="310845" y="60451"/>
                  </a:lnTo>
                  <a:lnTo>
                    <a:pt x="311416" y="60794"/>
                  </a:lnTo>
                  <a:lnTo>
                    <a:pt x="312140" y="61467"/>
                  </a:lnTo>
                  <a:lnTo>
                    <a:pt x="307555" y="64833"/>
                  </a:lnTo>
                  <a:lnTo>
                    <a:pt x="310845" y="67233"/>
                  </a:lnTo>
                  <a:lnTo>
                    <a:pt x="312864" y="67881"/>
                  </a:lnTo>
                  <a:lnTo>
                    <a:pt x="315607" y="68554"/>
                  </a:lnTo>
                  <a:lnTo>
                    <a:pt x="320738" y="67843"/>
                  </a:lnTo>
                  <a:lnTo>
                    <a:pt x="319024" y="62687"/>
                  </a:lnTo>
                  <a:lnTo>
                    <a:pt x="315238" y="57587"/>
                  </a:lnTo>
                  <a:lnTo>
                    <a:pt x="309284" y="54063"/>
                  </a:lnTo>
                  <a:lnTo>
                    <a:pt x="301637" y="52750"/>
                  </a:lnTo>
                  <a:lnTo>
                    <a:pt x="292773" y="54279"/>
                  </a:lnTo>
                  <a:lnTo>
                    <a:pt x="265899" y="54279"/>
                  </a:lnTo>
                  <a:lnTo>
                    <a:pt x="268084" y="52044"/>
                  </a:lnTo>
                  <a:lnTo>
                    <a:pt x="274154" y="46634"/>
                  </a:lnTo>
                  <a:lnTo>
                    <a:pt x="264731" y="41440"/>
                  </a:lnTo>
                  <a:lnTo>
                    <a:pt x="272389" y="39865"/>
                  </a:lnTo>
                  <a:lnTo>
                    <a:pt x="276225" y="32740"/>
                  </a:lnTo>
                  <a:lnTo>
                    <a:pt x="273786" y="29082"/>
                  </a:lnTo>
                  <a:lnTo>
                    <a:pt x="272478" y="27343"/>
                  </a:lnTo>
                  <a:lnTo>
                    <a:pt x="270332" y="26085"/>
                  </a:lnTo>
                  <a:lnTo>
                    <a:pt x="267703" y="26136"/>
                  </a:lnTo>
                  <a:lnTo>
                    <a:pt x="259892" y="26593"/>
                  </a:lnTo>
                  <a:lnTo>
                    <a:pt x="260934" y="33985"/>
                  </a:lnTo>
                  <a:lnTo>
                    <a:pt x="265125" y="34543"/>
                  </a:lnTo>
                  <a:lnTo>
                    <a:pt x="259930" y="39052"/>
                  </a:lnTo>
                  <a:lnTo>
                    <a:pt x="255079" y="37706"/>
                  </a:lnTo>
                  <a:lnTo>
                    <a:pt x="256120" y="35521"/>
                  </a:lnTo>
                  <a:lnTo>
                    <a:pt x="256324" y="32740"/>
                  </a:lnTo>
                  <a:lnTo>
                    <a:pt x="254939" y="30645"/>
                  </a:lnTo>
                  <a:lnTo>
                    <a:pt x="250609" y="32435"/>
                  </a:lnTo>
                  <a:lnTo>
                    <a:pt x="248488" y="32651"/>
                  </a:lnTo>
                  <a:lnTo>
                    <a:pt x="246532" y="32651"/>
                  </a:lnTo>
                  <a:lnTo>
                    <a:pt x="248018" y="31864"/>
                  </a:lnTo>
                  <a:lnTo>
                    <a:pt x="248018" y="30314"/>
                  </a:lnTo>
                  <a:lnTo>
                    <a:pt x="247586" y="28955"/>
                  </a:lnTo>
                  <a:lnTo>
                    <a:pt x="237147" y="31267"/>
                  </a:lnTo>
                  <a:lnTo>
                    <a:pt x="229692" y="27292"/>
                  </a:lnTo>
                  <a:lnTo>
                    <a:pt x="225107" y="24930"/>
                  </a:lnTo>
                  <a:lnTo>
                    <a:pt x="226060" y="23647"/>
                  </a:lnTo>
                  <a:lnTo>
                    <a:pt x="226999" y="22224"/>
                  </a:lnTo>
                  <a:lnTo>
                    <a:pt x="227380" y="20675"/>
                  </a:lnTo>
                  <a:lnTo>
                    <a:pt x="210623" y="21231"/>
                  </a:lnTo>
                  <a:lnTo>
                    <a:pt x="196700" y="23958"/>
                  </a:lnTo>
                  <a:lnTo>
                    <a:pt x="186182" y="27733"/>
                  </a:lnTo>
                  <a:lnTo>
                    <a:pt x="179641" y="31432"/>
                  </a:lnTo>
                  <a:lnTo>
                    <a:pt x="179070" y="29159"/>
                  </a:lnTo>
                  <a:lnTo>
                    <a:pt x="179870" y="21005"/>
                  </a:lnTo>
                  <a:lnTo>
                    <a:pt x="193141" y="21716"/>
                  </a:lnTo>
                  <a:lnTo>
                    <a:pt x="191770" y="18859"/>
                  </a:lnTo>
                  <a:lnTo>
                    <a:pt x="189966" y="16040"/>
                  </a:lnTo>
                  <a:lnTo>
                    <a:pt x="186105" y="14998"/>
                  </a:lnTo>
                  <a:lnTo>
                    <a:pt x="186639" y="13792"/>
                  </a:lnTo>
                  <a:lnTo>
                    <a:pt x="187185" y="12534"/>
                  </a:lnTo>
                  <a:lnTo>
                    <a:pt x="187464" y="11226"/>
                  </a:lnTo>
                  <a:lnTo>
                    <a:pt x="187617" y="10159"/>
                  </a:lnTo>
                  <a:lnTo>
                    <a:pt x="187680" y="9080"/>
                  </a:lnTo>
                  <a:lnTo>
                    <a:pt x="187413" y="8102"/>
                  </a:lnTo>
                  <a:lnTo>
                    <a:pt x="184365" y="7797"/>
                  </a:lnTo>
                  <a:lnTo>
                    <a:pt x="181851" y="8674"/>
                  </a:lnTo>
                  <a:lnTo>
                    <a:pt x="179565" y="9321"/>
                  </a:lnTo>
                  <a:lnTo>
                    <a:pt x="178714" y="5994"/>
                  </a:lnTo>
                  <a:lnTo>
                    <a:pt x="177380" y="2819"/>
                  </a:lnTo>
                  <a:lnTo>
                    <a:pt x="174701" y="88"/>
                  </a:lnTo>
                  <a:lnTo>
                    <a:pt x="172034" y="2743"/>
                  </a:lnTo>
                  <a:lnTo>
                    <a:pt x="170345" y="5994"/>
                  </a:lnTo>
                  <a:lnTo>
                    <a:pt x="169545" y="9347"/>
                  </a:lnTo>
                  <a:lnTo>
                    <a:pt x="167208" y="8674"/>
                  </a:lnTo>
                  <a:lnTo>
                    <a:pt x="164706" y="7873"/>
                  </a:lnTo>
                  <a:lnTo>
                    <a:pt x="161734" y="8115"/>
                  </a:lnTo>
                  <a:lnTo>
                    <a:pt x="161429" y="9118"/>
                  </a:lnTo>
                  <a:lnTo>
                    <a:pt x="161455" y="10134"/>
                  </a:lnTo>
                  <a:lnTo>
                    <a:pt x="161658" y="11264"/>
                  </a:lnTo>
                  <a:lnTo>
                    <a:pt x="161925" y="12585"/>
                  </a:lnTo>
                  <a:lnTo>
                    <a:pt x="162509" y="13817"/>
                  </a:lnTo>
                  <a:lnTo>
                    <a:pt x="163004" y="14998"/>
                  </a:lnTo>
                  <a:lnTo>
                    <a:pt x="159131" y="16078"/>
                  </a:lnTo>
                  <a:lnTo>
                    <a:pt x="157391" y="18859"/>
                  </a:lnTo>
                  <a:lnTo>
                    <a:pt x="156006" y="21716"/>
                  </a:lnTo>
                  <a:lnTo>
                    <a:pt x="169265" y="21005"/>
                  </a:lnTo>
                  <a:lnTo>
                    <a:pt x="170040" y="29159"/>
                  </a:lnTo>
                  <a:lnTo>
                    <a:pt x="169443" y="31432"/>
                  </a:lnTo>
                  <a:lnTo>
                    <a:pt x="162935" y="27734"/>
                  </a:lnTo>
                  <a:lnTo>
                    <a:pt x="152438" y="23966"/>
                  </a:lnTo>
                  <a:lnTo>
                    <a:pt x="138521" y="21258"/>
                  </a:lnTo>
                  <a:lnTo>
                    <a:pt x="121754" y="20739"/>
                  </a:lnTo>
                  <a:lnTo>
                    <a:pt x="122085" y="22237"/>
                  </a:lnTo>
                  <a:lnTo>
                    <a:pt x="123037" y="23723"/>
                  </a:lnTo>
                  <a:lnTo>
                    <a:pt x="123990" y="25031"/>
                  </a:lnTo>
                  <a:lnTo>
                    <a:pt x="119468" y="27292"/>
                  </a:lnTo>
                  <a:lnTo>
                    <a:pt x="111950" y="31267"/>
                  </a:lnTo>
                  <a:lnTo>
                    <a:pt x="101574" y="29006"/>
                  </a:lnTo>
                  <a:lnTo>
                    <a:pt x="101079" y="30365"/>
                  </a:lnTo>
                  <a:lnTo>
                    <a:pt x="101079" y="31889"/>
                  </a:lnTo>
                  <a:lnTo>
                    <a:pt x="102577" y="32740"/>
                  </a:lnTo>
                  <a:lnTo>
                    <a:pt x="100634" y="32740"/>
                  </a:lnTo>
                  <a:lnTo>
                    <a:pt x="98513" y="32511"/>
                  </a:lnTo>
                  <a:lnTo>
                    <a:pt x="94157" y="30683"/>
                  </a:lnTo>
                  <a:lnTo>
                    <a:pt x="92824" y="32791"/>
                  </a:lnTo>
                  <a:lnTo>
                    <a:pt x="93040" y="35547"/>
                  </a:lnTo>
                  <a:lnTo>
                    <a:pt x="94081" y="37744"/>
                  </a:lnTo>
                  <a:lnTo>
                    <a:pt x="89217" y="39154"/>
                  </a:lnTo>
                  <a:lnTo>
                    <a:pt x="84035" y="34620"/>
                  </a:lnTo>
                  <a:lnTo>
                    <a:pt x="88188" y="34048"/>
                  </a:lnTo>
                  <a:lnTo>
                    <a:pt x="89179" y="26657"/>
                  </a:lnTo>
                  <a:lnTo>
                    <a:pt x="81495" y="26263"/>
                  </a:lnTo>
                  <a:lnTo>
                    <a:pt x="78765" y="26200"/>
                  </a:lnTo>
                  <a:lnTo>
                    <a:pt x="76695" y="27431"/>
                  </a:lnTo>
                  <a:lnTo>
                    <a:pt x="75412" y="29133"/>
                  </a:lnTo>
                  <a:lnTo>
                    <a:pt x="72885" y="32791"/>
                  </a:lnTo>
                  <a:lnTo>
                    <a:pt x="76771" y="39903"/>
                  </a:lnTo>
                  <a:lnTo>
                    <a:pt x="84416" y="41465"/>
                  </a:lnTo>
                  <a:lnTo>
                    <a:pt x="75018" y="46761"/>
                  </a:lnTo>
                  <a:lnTo>
                    <a:pt x="81076" y="52095"/>
                  </a:lnTo>
                  <a:lnTo>
                    <a:pt x="83273" y="54330"/>
                  </a:lnTo>
                  <a:lnTo>
                    <a:pt x="56413" y="54368"/>
                  </a:lnTo>
                  <a:lnTo>
                    <a:pt x="47528" y="52850"/>
                  </a:lnTo>
                  <a:lnTo>
                    <a:pt x="39874" y="54178"/>
                  </a:lnTo>
                  <a:lnTo>
                    <a:pt x="33921" y="57715"/>
                  </a:lnTo>
                  <a:lnTo>
                    <a:pt x="30137" y="62826"/>
                  </a:lnTo>
                  <a:lnTo>
                    <a:pt x="28397" y="67944"/>
                  </a:lnTo>
                  <a:lnTo>
                    <a:pt x="33553" y="68681"/>
                  </a:lnTo>
                  <a:lnTo>
                    <a:pt x="36296" y="67944"/>
                  </a:lnTo>
                  <a:lnTo>
                    <a:pt x="38277" y="67322"/>
                  </a:lnTo>
                  <a:lnTo>
                    <a:pt x="41643" y="64922"/>
                  </a:lnTo>
                  <a:lnTo>
                    <a:pt x="36982" y="61544"/>
                  </a:lnTo>
                  <a:lnTo>
                    <a:pt x="37807" y="60883"/>
                  </a:lnTo>
                  <a:lnTo>
                    <a:pt x="38303" y="60553"/>
                  </a:lnTo>
                  <a:lnTo>
                    <a:pt x="39090" y="60134"/>
                  </a:lnTo>
                  <a:lnTo>
                    <a:pt x="40487" y="63982"/>
                  </a:lnTo>
                  <a:lnTo>
                    <a:pt x="44932" y="64477"/>
                  </a:lnTo>
                  <a:lnTo>
                    <a:pt x="46558" y="64211"/>
                  </a:lnTo>
                  <a:lnTo>
                    <a:pt x="46405" y="63601"/>
                  </a:lnTo>
                  <a:lnTo>
                    <a:pt x="44551" y="60807"/>
                  </a:lnTo>
                  <a:lnTo>
                    <a:pt x="50812" y="59804"/>
                  </a:lnTo>
                  <a:lnTo>
                    <a:pt x="58712" y="60197"/>
                  </a:lnTo>
                  <a:lnTo>
                    <a:pt x="55765" y="64147"/>
                  </a:lnTo>
                  <a:lnTo>
                    <a:pt x="53848" y="63741"/>
                  </a:lnTo>
                  <a:lnTo>
                    <a:pt x="56946" y="66713"/>
                  </a:lnTo>
                  <a:lnTo>
                    <a:pt x="62153" y="65354"/>
                  </a:lnTo>
                  <a:lnTo>
                    <a:pt x="63474" y="63690"/>
                  </a:lnTo>
                  <a:lnTo>
                    <a:pt x="64719" y="62153"/>
                  </a:lnTo>
                  <a:lnTo>
                    <a:pt x="64249" y="59715"/>
                  </a:lnTo>
                  <a:lnTo>
                    <a:pt x="63614" y="58026"/>
                  </a:lnTo>
                  <a:lnTo>
                    <a:pt x="67122" y="58004"/>
                  </a:lnTo>
                  <a:lnTo>
                    <a:pt x="76038" y="57994"/>
                  </a:lnTo>
                  <a:lnTo>
                    <a:pt x="87978" y="57994"/>
                  </a:lnTo>
                  <a:lnTo>
                    <a:pt x="100558" y="58000"/>
                  </a:lnTo>
                  <a:lnTo>
                    <a:pt x="59759" y="85127"/>
                  </a:lnTo>
                  <a:lnTo>
                    <a:pt x="27976" y="122147"/>
                  </a:lnTo>
                  <a:lnTo>
                    <a:pt x="7345" y="166984"/>
                  </a:lnTo>
                  <a:lnTo>
                    <a:pt x="0" y="217563"/>
                  </a:lnTo>
                  <a:lnTo>
                    <a:pt x="406" y="1163180"/>
                  </a:lnTo>
                  <a:lnTo>
                    <a:pt x="355307" y="1163015"/>
                  </a:lnTo>
                  <a:lnTo>
                    <a:pt x="354939" y="217411"/>
                  </a:lnTo>
                  <a:close/>
                </a:path>
                <a:path w="355600" h="1163320" extrusionOk="0">
                  <a:moveTo>
                    <a:pt x="254685" y="42837"/>
                  </a:moveTo>
                  <a:lnTo>
                    <a:pt x="254292" y="48044"/>
                  </a:lnTo>
                  <a:lnTo>
                    <a:pt x="256362" y="48933"/>
                  </a:lnTo>
                  <a:lnTo>
                    <a:pt x="259854" y="49733"/>
                  </a:lnTo>
                  <a:lnTo>
                    <a:pt x="258191" y="52882"/>
                  </a:lnTo>
                  <a:lnTo>
                    <a:pt x="253898" y="53200"/>
                  </a:lnTo>
                  <a:lnTo>
                    <a:pt x="252628" y="52819"/>
                  </a:lnTo>
                  <a:lnTo>
                    <a:pt x="253682" y="50901"/>
                  </a:lnTo>
                  <a:lnTo>
                    <a:pt x="253898" y="48463"/>
                  </a:lnTo>
                  <a:lnTo>
                    <a:pt x="253517" y="46278"/>
                  </a:lnTo>
                  <a:lnTo>
                    <a:pt x="247459" y="49809"/>
                  </a:lnTo>
                  <a:lnTo>
                    <a:pt x="243293" y="47713"/>
                  </a:lnTo>
                  <a:lnTo>
                    <a:pt x="246049" y="46786"/>
                  </a:lnTo>
                  <a:lnTo>
                    <a:pt x="247345" y="44348"/>
                  </a:lnTo>
                  <a:lnTo>
                    <a:pt x="247586" y="42240"/>
                  </a:lnTo>
                  <a:lnTo>
                    <a:pt x="241058" y="42659"/>
                  </a:lnTo>
                  <a:lnTo>
                    <a:pt x="235546" y="40855"/>
                  </a:lnTo>
                  <a:lnTo>
                    <a:pt x="231343" y="37642"/>
                  </a:lnTo>
                  <a:lnTo>
                    <a:pt x="239077" y="40589"/>
                  </a:lnTo>
                  <a:lnTo>
                    <a:pt x="253352" y="42341"/>
                  </a:lnTo>
                  <a:lnTo>
                    <a:pt x="254685" y="42837"/>
                  </a:lnTo>
                  <a:close/>
                </a:path>
                <a:path w="355600" h="1163320" extrusionOk="0">
                  <a:moveTo>
                    <a:pt x="220814" y="39115"/>
                  </a:moveTo>
                  <a:lnTo>
                    <a:pt x="224917" y="43916"/>
                  </a:lnTo>
                  <a:lnTo>
                    <a:pt x="229958" y="48221"/>
                  </a:lnTo>
                  <a:lnTo>
                    <a:pt x="225983" y="46989"/>
                  </a:lnTo>
                  <a:lnTo>
                    <a:pt x="221856" y="46062"/>
                  </a:lnTo>
                  <a:lnTo>
                    <a:pt x="217779" y="45097"/>
                  </a:lnTo>
                  <a:lnTo>
                    <a:pt x="219519" y="43814"/>
                  </a:lnTo>
                  <a:lnTo>
                    <a:pt x="220853" y="41935"/>
                  </a:lnTo>
                  <a:lnTo>
                    <a:pt x="220814" y="39115"/>
                  </a:lnTo>
                  <a:close/>
                </a:path>
                <a:path w="355600" h="1163320" extrusionOk="0">
                  <a:moveTo>
                    <a:pt x="196215" y="38950"/>
                  </a:moveTo>
                  <a:lnTo>
                    <a:pt x="197332" y="36423"/>
                  </a:lnTo>
                  <a:lnTo>
                    <a:pt x="197167" y="33616"/>
                  </a:lnTo>
                  <a:lnTo>
                    <a:pt x="195237" y="31330"/>
                  </a:lnTo>
                  <a:lnTo>
                    <a:pt x="201015" y="32740"/>
                  </a:lnTo>
                  <a:lnTo>
                    <a:pt x="201104" y="35585"/>
                  </a:lnTo>
                  <a:lnTo>
                    <a:pt x="201193" y="37604"/>
                  </a:lnTo>
                  <a:lnTo>
                    <a:pt x="204597" y="38557"/>
                  </a:lnTo>
                  <a:lnTo>
                    <a:pt x="207822" y="37134"/>
                  </a:lnTo>
                  <a:lnTo>
                    <a:pt x="209346" y="32918"/>
                  </a:lnTo>
                  <a:lnTo>
                    <a:pt x="211886" y="35026"/>
                  </a:lnTo>
                  <a:lnTo>
                    <a:pt x="210934" y="37464"/>
                  </a:lnTo>
                  <a:lnTo>
                    <a:pt x="209638" y="39052"/>
                  </a:lnTo>
                  <a:lnTo>
                    <a:pt x="205105" y="38773"/>
                  </a:lnTo>
                  <a:lnTo>
                    <a:pt x="203644" y="40589"/>
                  </a:lnTo>
                  <a:lnTo>
                    <a:pt x="203746" y="42481"/>
                  </a:lnTo>
                  <a:lnTo>
                    <a:pt x="196469" y="41401"/>
                  </a:lnTo>
                  <a:lnTo>
                    <a:pt x="189077" y="40716"/>
                  </a:lnTo>
                  <a:lnTo>
                    <a:pt x="181521" y="40538"/>
                  </a:lnTo>
                  <a:lnTo>
                    <a:pt x="181978" y="40043"/>
                  </a:lnTo>
                  <a:lnTo>
                    <a:pt x="182384" y="39547"/>
                  </a:lnTo>
                  <a:lnTo>
                    <a:pt x="182918" y="39103"/>
                  </a:lnTo>
                  <a:lnTo>
                    <a:pt x="188480" y="34442"/>
                  </a:lnTo>
                  <a:lnTo>
                    <a:pt x="194983" y="38582"/>
                  </a:lnTo>
                  <a:lnTo>
                    <a:pt x="196215" y="38950"/>
                  </a:lnTo>
                  <a:close/>
                </a:path>
                <a:path w="355600" h="1163320" extrusionOk="0">
                  <a:moveTo>
                    <a:pt x="139725" y="32981"/>
                  </a:moveTo>
                  <a:lnTo>
                    <a:pt x="141312" y="37160"/>
                  </a:lnTo>
                  <a:lnTo>
                    <a:pt x="144564" y="38557"/>
                  </a:lnTo>
                  <a:lnTo>
                    <a:pt x="147980" y="37642"/>
                  </a:lnTo>
                  <a:lnTo>
                    <a:pt x="148043" y="35648"/>
                  </a:lnTo>
                  <a:lnTo>
                    <a:pt x="148069" y="32791"/>
                  </a:lnTo>
                  <a:lnTo>
                    <a:pt x="153860" y="31368"/>
                  </a:lnTo>
                  <a:lnTo>
                    <a:pt x="151955" y="33616"/>
                  </a:lnTo>
                  <a:lnTo>
                    <a:pt x="151841" y="36423"/>
                  </a:lnTo>
                  <a:lnTo>
                    <a:pt x="152958" y="39027"/>
                  </a:lnTo>
                  <a:lnTo>
                    <a:pt x="154114" y="38607"/>
                  </a:lnTo>
                  <a:lnTo>
                    <a:pt x="160591" y="34442"/>
                  </a:lnTo>
                  <a:lnTo>
                    <a:pt x="166243" y="39103"/>
                  </a:lnTo>
                  <a:lnTo>
                    <a:pt x="166865" y="39636"/>
                  </a:lnTo>
                  <a:lnTo>
                    <a:pt x="167360" y="40233"/>
                  </a:lnTo>
                  <a:lnTo>
                    <a:pt x="167868" y="40805"/>
                  </a:lnTo>
                  <a:lnTo>
                    <a:pt x="160134" y="41224"/>
                  </a:lnTo>
                  <a:lnTo>
                    <a:pt x="152539" y="42049"/>
                  </a:lnTo>
                  <a:lnTo>
                    <a:pt x="145110" y="43408"/>
                  </a:lnTo>
                  <a:lnTo>
                    <a:pt x="145834" y="41262"/>
                  </a:lnTo>
                  <a:lnTo>
                    <a:pt x="144792" y="38747"/>
                  </a:lnTo>
                  <a:lnTo>
                    <a:pt x="139471" y="39103"/>
                  </a:lnTo>
                  <a:lnTo>
                    <a:pt x="138188" y="37515"/>
                  </a:lnTo>
                  <a:lnTo>
                    <a:pt x="137248" y="35090"/>
                  </a:lnTo>
                  <a:lnTo>
                    <a:pt x="139725" y="32981"/>
                  </a:lnTo>
                  <a:close/>
                </a:path>
                <a:path w="355600" h="1163320" extrusionOk="0">
                  <a:moveTo>
                    <a:pt x="89293" y="49809"/>
                  </a:moveTo>
                  <a:lnTo>
                    <a:pt x="92697" y="49021"/>
                  </a:lnTo>
                  <a:lnTo>
                    <a:pt x="94856" y="48082"/>
                  </a:lnTo>
                  <a:lnTo>
                    <a:pt x="94437" y="42887"/>
                  </a:lnTo>
                  <a:lnTo>
                    <a:pt x="95783" y="42417"/>
                  </a:lnTo>
                  <a:lnTo>
                    <a:pt x="110020" y="40665"/>
                  </a:lnTo>
                  <a:lnTo>
                    <a:pt x="117830" y="37680"/>
                  </a:lnTo>
                  <a:lnTo>
                    <a:pt x="113563" y="40957"/>
                  </a:lnTo>
                  <a:lnTo>
                    <a:pt x="108115" y="42722"/>
                  </a:lnTo>
                  <a:lnTo>
                    <a:pt x="101574" y="42240"/>
                  </a:lnTo>
                  <a:lnTo>
                    <a:pt x="101777" y="44475"/>
                  </a:lnTo>
                  <a:lnTo>
                    <a:pt x="103047" y="46850"/>
                  </a:lnTo>
                  <a:lnTo>
                    <a:pt x="105829" y="47701"/>
                  </a:lnTo>
                  <a:lnTo>
                    <a:pt x="101625" y="49898"/>
                  </a:lnTo>
                  <a:lnTo>
                    <a:pt x="95618" y="46405"/>
                  </a:lnTo>
                  <a:lnTo>
                    <a:pt x="95186" y="48526"/>
                  </a:lnTo>
                  <a:lnTo>
                    <a:pt x="95427" y="50952"/>
                  </a:lnTo>
                  <a:lnTo>
                    <a:pt x="96558" y="52920"/>
                  </a:lnTo>
                  <a:lnTo>
                    <a:pt x="95211" y="53238"/>
                  </a:lnTo>
                  <a:lnTo>
                    <a:pt x="90970" y="52946"/>
                  </a:lnTo>
                  <a:lnTo>
                    <a:pt x="89293" y="49809"/>
                  </a:lnTo>
                  <a:close/>
                </a:path>
                <a:path w="355600" h="1163320" extrusionOk="0">
                  <a:moveTo>
                    <a:pt x="128320" y="39115"/>
                  </a:moveTo>
                  <a:lnTo>
                    <a:pt x="128320" y="42176"/>
                  </a:lnTo>
                  <a:lnTo>
                    <a:pt x="129768" y="44221"/>
                  </a:lnTo>
                  <a:lnTo>
                    <a:pt x="131724" y="45504"/>
                  </a:lnTo>
                  <a:lnTo>
                    <a:pt x="132194" y="45808"/>
                  </a:lnTo>
                  <a:lnTo>
                    <a:pt x="132765" y="45885"/>
                  </a:lnTo>
                  <a:lnTo>
                    <a:pt x="133261" y="46100"/>
                  </a:lnTo>
                  <a:lnTo>
                    <a:pt x="126631" y="47790"/>
                  </a:lnTo>
                  <a:lnTo>
                    <a:pt x="120129" y="49847"/>
                  </a:lnTo>
                  <a:lnTo>
                    <a:pt x="113817" y="52260"/>
                  </a:lnTo>
                  <a:lnTo>
                    <a:pt x="121094" y="47726"/>
                  </a:lnTo>
                  <a:lnTo>
                    <a:pt x="128244" y="39141"/>
                  </a:lnTo>
                  <a:close/>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9" name="Google Shape;199;p1"/>
            <p:cNvSpPr/>
            <p:nvPr/>
          </p:nvSpPr>
          <p:spPr>
            <a:xfrm>
              <a:off x="3593912" y="9175281"/>
              <a:ext cx="1581785" cy="6985"/>
            </a:xfrm>
            <a:custGeom>
              <a:avLst/>
              <a:gdLst/>
              <a:ahLst/>
              <a:cxnLst/>
              <a:rect l="l" t="t" r="r" b="b"/>
              <a:pathLst>
                <a:path w="1581785" h="6984" extrusionOk="0">
                  <a:moveTo>
                    <a:pt x="1269174" y="6946"/>
                  </a:moveTo>
                  <a:lnTo>
                    <a:pt x="1581670" y="6946"/>
                  </a:lnTo>
                </a:path>
                <a:path w="1581785" h="6984" extrusionOk="0">
                  <a:moveTo>
                    <a:pt x="0" y="0"/>
                  </a:moveTo>
                  <a:lnTo>
                    <a:pt x="587159" y="0"/>
                  </a:lnTo>
                </a:path>
              </a:pathLst>
            </a:custGeom>
            <a:noFill/>
            <a:ln w="9525" cap="flat" cmpd="sng">
              <a:solidFill>
                <a:srgbClr val="1C3D5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00" name="Google Shape;200;p1"/>
          <p:cNvPicPr preferRelativeResize="0"/>
          <p:nvPr/>
        </p:nvPicPr>
        <p:blipFill rotWithShape="1">
          <a:blip r:embed="rId55">
            <a:alphaModFix/>
          </a:blip>
          <a:srcRect/>
          <a:stretch/>
        </p:blipFill>
        <p:spPr>
          <a:xfrm>
            <a:off x="3352267" y="4570003"/>
            <a:ext cx="910806" cy="14545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87" name="Google Shape;287;p10"/>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88" name="Google Shape;288;p10"/>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89" name="Google Shape;289;p10"/>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10</a:t>
            </a:fld>
            <a:endParaRPr/>
          </a:p>
        </p:txBody>
      </p:sp>
      <p:sp>
        <p:nvSpPr>
          <p:cNvPr id="290" name="Google Shape;290;p10"/>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291" name="Google Shape;291;p10"/>
          <p:cNvSpPr txBox="1">
            <a:spLocks noGrp="1"/>
          </p:cNvSpPr>
          <p:nvPr>
            <p:ph type="body" idx="1"/>
          </p:nvPr>
        </p:nvSpPr>
        <p:spPr>
          <a:xfrm>
            <a:off x="444499" y="2183274"/>
            <a:ext cx="6600697" cy="6915611"/>
          </a:xfrm>
          <a:prstGeom prst="rect">
            <a:avLst/>
          </a:prstGeom>
          <a:noFill/>
          <a:ln>
            <a:noFill/>
          </a:ln>
        </p:spPr>
        <p:txBody>
          <a:bodyPr spcFirstLastPara="1" wrap="square" lIns="0" tIns="0" rIns="0" bIns="0" anchor="t" anchorCtr="0">
            <a:spAutoFit/>
          </a:bodyPr>
          <a:lstStyle/>
          <a:p>
            <a:pPr marL="6350" lvl="0" indent="-6350" algn="l" rtl="0">
              <a:lnSpc>
                <a:spcPct val="107000"/>
              </a:lnSpc>
              <a:spcBef>
                <a:spcPts val="0"/>
              </a:spcBef>
              <a:spcAft>
                <a:spcPts val="0"/>
              </a:spcAft>
              <a:buNone/>
            </a:pPr>
            <a:r>
              <a:rPr lang="es-CL" sz="1200" b="1" u="sng" dirty="0">
                <a:solidFill>
                  <a:srgbClr val="305374"/>
                </a:solidFill>
                <a:latin typeface="Verdana"/>
                <a:ea typeface="Verdana"/>
                <a:cs typeface="Verdana"/>
                <a:sym typeface="Verdana"/>
              </a:rPr>
              <a:t>Módulo 5: Curso Coaching (Presencial)</a:t>
            </a:r>
            <a:r>
              <a:rPr lang="es-CL" sz="1200" u="sng" dirty="0">
                <a:solidFill>
                  <a:srgbClr val="305374"/>
                </a:solidFill>
                <a:latin typeface="Verdana"/>
                <a:ea typeface="Verdana"/>
                <a:cs typeface="Verdana"/>
                <a:sym typeface="Verdana"/>
              </a:rPr>
              <a:t> Claudia </a:t>
            </a:r>
            <a:r>
              <a:rPr lang="es-CL" sz="1200" u="sng" dirty="0" err="1">
                <a:solidFill>
                  <a:srgbClr val="305374"/>
                </a:solidFill>
                <a:latin typeface="Verdana"/>
                <a:ea typeface="Verdana"/>
                <a:cs typeface="Verdana"/>
                <a:sym typeface="Verdana"/>
              </a:rPr>
              <a:t>Vaisman</a:t>
            </a:r>
            <a:endParaRPr sz="1200" b="1" dirty="0">
              <a:solidFill>
                <a:srgbClr val="305374"/>
              </a:solidFill>
              <a:latin typeface="Verdana"/>
              <a:ea typeface="Verdana"/>
              <a:cs typeface="Verdana"/>
              <a:sym typeface="Verdana"/>
            </a:endParaRPr>
          </a:p>
          <a:p>
            <a:pPr marL="6350" lvl="0" indent="-6350" algn="l" rtl="0">
              <a:lnSpc>
                <a:spcPct val="107000"/>
              </a:lnSpc>
              <a:spcBef>
                <a:spcPts val="530"/>
              </a:spcBef>
              <a:spcAft>
                <a:spcPts val="0"/>
              </a:spcAft>
              <a:buNone/>
            </a:pPr>
            <a:endParaRPr sz="1200" b="1" dirty="0">
              <a:solidFill>
                <a:srgbClr val="305374"/>
              </a:solidFill>
              <a:latin typeface="Verdana"/>
              <a:ea typeface="Verdana"/>
              <a:cs typeface="Verdana"/>
              <a:sym typeface="Verdana"/>
            </a:endParaRPr>
          </a:p>
          <a:p>
            <a:pPr marL="342900" marR="33655" lvl="0" indent="-342900" algn="just" rtl="0">
              <a:lnSpc>
                <a:spcPct val="109000"/>
              </a:lnSpc>
              <a:spcBef>
                <a:spcPts val="530"/>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Autoconocimiento, administración del tiempo, autogestión, responsabilidad y proactividad como punto de partida para liderar: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 quién soy? ¿ cuál es mi mejor posibilidad futura?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 cuál es mi trabajo? ¿ cuál es el futuro del que quiero ser parte en mi viaje hacia adelante?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Comprender los niveles de empatía y de escucha para el auto liderazgo y el de otros principios de la </a:t>
            </a:r>
            <a:r>
              <a:rPr lang="es-CL" sz="1200" u="none" strike="noStrike" dirty="0" err="1">
                <a:solidFill>
                  <a:srgbClr val="305374"/>
                </a:solidFill>
                <a:latin typeface="Verdana"/>
                <a:ea typeface="Verdana"/>
                <a:cs typeface="Verdana"/>
                <a:sym typeface="Verdana"/>
              </a:rPr>
              <a:t>Theory</a:t>
            </a:r>
            <a:r>
              <a:rPr lang="es-CL" sz="1200" u="none" strike="noStrike" dirty="0">
                <a:solidFill>
                  <a:srgbClr val="305374"/>
                </a:solidFill>
                <a:latin typeface="Verdana"/>
                <a:ea typeface="Verdana"/>
                <a:cs typeface="Verdana"/>
                <a:sym typeface="Verdana"/>
              </a:rPr>
              <a:t> U para liderazgo emergente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Entender y trabajar las variables de la administración del tiempo para la realización de tareas importantes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Trabajar en la autogestión la responsabilidad y el ámbito de la proactividad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Desarrollo de un plan de liderazgo personal, que será trabajado por cada alumno: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Revisión del estado actual de cada alumno. Metodología de introspección y análisis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Identificar los grupos de interés “</a:t>
            </a:r>
            <a:r>
              <a:rPr lang="es-CL" sz="1200" u="none" strike="noStrike" dirty="0" err="1">
                <a:solidFill>
                  <a:srgbClr val="305374"/>
                </a:solidFill>
                <a:latin typeface="Verdana"/>
                <a:ea typeface="Verdana"/>
                <a:cs typeface="Verdana"/>
                <a:sym typeface="Verdana"/>
              </a:rPr>
              <a:t>Satakeholders</a:t>
            </a:r>
            <a:r>
              <a:rPr lang="es-CL" sz="1200" u="none" strike="noStrike" dirty="0">
                <a:solidFill>
                  <a:srgbClr val="305374"/>
                </a:solidFill>
                <a:latin typeface="Verdana"/>
                <a:ea typeface="Verdana"/>
                <a:cs typeface="Verdana"/>
                <a:sym typeface="Verdana"/>
              </a:rPr>
              <a:t>” y la intención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Trabajo de workshop al final de la clase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Coaching personal: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La importancia de la proactividad y la acción ¿ cuáles son los problemas que enfrentamos?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Principios de la neurociencia aplicado a la autogestión/ modelos mentales/ eficiencia y eficacia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Negociación por principios, método de </a:t>
            </a:r>
            <a:r>
              <a:rPr lang="es-CL" sz="1200" u="none" strike="noStrike" dirty="0" err="1">
                <a:solidFill>
                  <a:srgbClr val="305374"/>
                </a:solidFill>
                <a:latin typeface="Verdana"/>
                <a:ea typeface="Verdana"/>
                <a:cs typeface="Verdana"/>
                <a:sym typeface="Verdana"/>
              </a:rPr>
              <a:t>harvard</a:t>
            </a:r>
            <a:r>
              <a:rPr lang="es-CL" sz="1200" u="none" strike="noStrike" dirty="0">
                <a:solidFill>
                  <a:srgbClr val="305374"/>
                </a:solidFill>
                <a:latin typeface="Verdana"/>
                <a:ea typeface="Verdana"/>
                <a:cs typeface="Verdana"/>
                <a:sym typeface="Verdana"/>
              </a:rPr>
              <a:t>/ comunicación efectiva y de manejo de conflictos. ¿ cómo ser asertivo? Coaching y ejercicios prácticos </a:t>
            </a:r>
            <a:endParaRPr dirty="0"/>
          </a:p>
          <a:p>
            <a:pPr marL="742950" marR="33655" lvl="1" indent="-285750" algn="just" rtl="0">
              <a:lnSpc>
                <a:spcPct val="109000"/>
              </a:lnSpc>
              <a:spcBef>
                <a:spcPts val="13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Elementos de la psicología positiva. R resiliencia en las Fuerzas Armadas: caso fuerzas armadas EEUU en Irak, ¿ cómo aumentar los niveles de bienestar en situaciones difíciles? </a:t>
            </a:r>
            <a:endParaRPr dirty="0"/>
          </a:p>
          <a:p>
            <a:pPr marL="1079500" marR="33655" lvl="0" indent="-6350" algn="just" rtl="0">
              <a:lnSpc>
                <a:spcPct val="109000"/>
              </a:lnSpc>
              <a:spcBef>
                <a:spcPts val="15"/>
              </a:spcBef>
              <a:spcAft>
                <a:spcPts val="0"/>
              </a:spcAft>
              <a:buNone/>
            </a:pPr>
            <a:r>
              <a:rPr lang="es-CL" sz="1200" dirty="0">
                <a:solidFill>
                  <a:srgbClr val="305374"/>
                </a:solidFill>
                <a:latin typeface="Verdana"/>
                <a:ea typeface="Verdana"/>
                <a:cs typeface="Verdana"/>
                <a:sym typeface="Verdana"/>
              </a:rPr>
              <a:t>Coaching y ejercicios prácticos </a:t>
            </a:r>
            <a:endParaRPr dirty="0"/>
          </a:p>
          <a:p>
            <a:pPr marL="1073150" marR="33655" lvl="0" indent="-6350" algn="l" rtl="0">
              <a:lnSpc>
                <a:spcPct val="107000"/>
              </a:lnSpc>
              <a:spcBef>
                <a:spcPts val="15"/>
              </a:spcBef>
              <a:spcAft>
                <a:spcPts val="0"/>
              </a:spcAft>
              <a:buNone/>
            </a:pPr>
            <a:r>
              <a:rPr lang="es-CL" sz="1100" dirty="0">
                <a:solidFill>
                  <a:srgbClr val="000000"/>
                </a:solidFill>
                <a:latin typeface="Calibri"/>
                <a:ea typeface="Calibri"/>
                <a:cs typeface="Calibri"/>
                <a:sym typeface="Calibri"/>
              </a:rPr>
              <a:t> </a:t>
            </a:r>
            <a:endParaRPr dirty="0"/>
          </a:p>
          <a:p>
            <a:pPr marL="165735" marR="33655" lvl="0" indent="-6350" algn="l" rtl="0">
              <a:lnSpc>
                <a:spcPct val="109000"/>
              </a:lnSpc>
              <a:spcBef>
                <a:spcPts val="10"/>
              </a:spcBef>
              <a:spcAft>
                <a:spcPts val="0"/>
              </a:spcAft>
              <a:buNone/>
            </a:pPr>
            <a:br>
              <a:rPr lang="es-CL" sz="1100" dirty="0">
                <a:solidFill>
                  <a:srgbClr val="000000"/>
                </a:solidFill>
                <a:latin typeface="Calibri"/>
                <a:ea typeface="Calibri"/>
                <a:cs typeface="Calibri"/>
                <a:sym typeface="Calibri"/>
              </a:rPr>
            </a:br>
            <a:r>
              <a:rPr lang="es-CL" sz="1100" dirty="0">
                <a:solidFill>
                  <a:srgbClr val="000000"/>
                </a:solidFill>
                <a:latin typeface="Calibri"/>
                <a:ea typeface="Calibri"/>
                <a:cs typeface="Calibri"/>
                <a:sym typeface="Calibri"/>
              </a:rPr>
              <a:t> </a:t>
            </a:r>
            <a:endParaRPr dirty="0"/>
          </a:p>
          <a:p>
            <a:pPr marL="0" lvl="0" indent="0" algn="l" rtl="0">
              <a:spcBef>
                <a:spcPts val="15"/>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1"/>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97" name="Google Shape;297;p11"/>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98" name="Google Shape;298;p11"/>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99" name="Google Shape;299;p11"/>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11</a:t>
            </a:fld>
            <a:endParaRPr/>
          </a:p>
        </p:txBody>
      </p:sp>
      <p:sp>
        <p:nvSpPr>
          <p:cNvPr id="300" name="Google Shape;300;p11"/>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301" name="Google Shape;301;p11"/>
          <p:cNvSpPr txBox="1">
            <a:spLocks noGrp="1"/>
          </p:cNvSpPr>
          <p:nvPr>
            <p:ph type="body" idx="1"/>
          </p:nvPr>
        </p:nvSpPr>
        <p:spPr>
          <a:xfrm>
            <a:off x="444499" y="2183274"/>
            <a:ext cx="6600697" cy="584519"/>
          </a:xfrm>
          <a:prstGeom prst="rect">
            <a:avLst/>
          </a:prstGeom>
          <a:noFill/>
          <a:ln>
            <a:noFill/>
          </a:ln>
        </p:spPr>
        <p:txBody>
          <a:bodyPr spcFirstLastPara="1" wrap="square" lIns="0" tIns="0" rIns="0" bIns="0" anchor="t" anchorCtr="0">
            <a:spAutoFit/>
          </a:bodyPr>
          <a:lstStyle/>
          <a:p>
            <a:pPr marL="165735" marR="33655" lvl="0" indent="-6350" algn="l" rtl="0">
              <a:lnSpc>
                <a:spcPct val="109000"/>
              </a:lnSpc>
              <a:spcBef>
                <a:spcPts val="0"/>
              </a:spcBef>
              <a:spcAft>
                <a:spcPts val="0"/>
              </a:spcAft>
              <a:buNone/>
            </a:pPr>
            <a:br>
              <a:rPr lang="es-CL" sz="1100">
                <a:solidFill>
                  <a:srgbClr val="000000"/>
                </a:solidFill>
                <a:latin typeface="Calibri"/>
                <a:ea typeface="Calibri"/>
                <a:cs typeface="Calibri"/>
                <a:sym typeface="Calibri"/>
              </a:rPr>
            </a:br>
            <a:r>
              <a:rPr lang="es-CL" sz="1100">
                <a:solidFill>
                  <a:srgbClr val="000000"/>
                </a:solidFill>
                <a:latin typeface="Calibri"/>
                <a:ea typeface="Calibri"/>
                <a:cs typeface="Calibri"/>
                <a:sym typeface="Calibri"/>
              </a:rPr>
              <a:t> </a:t>
            </a:r>
            <a:endParaRPr/>
          </a:p>
          <a:p>
            <a:pPr marL="0" lvl="0" indent="0" algn="l" rtl="0">
              <a:spcBef>
                <a:spcPts val="15"/>
              </a:spcBef>
              <a:spcAft>
                <a:spcPts val="0"/>
              </a:spcAft>
              <a:buNone/>
            </a:pPr>
            <a:endParaRPr/>
          </a:p>
        </p:txBody>
      </p:sp>
      <p:graphicFrame>
        <p:nvGraphicFramePr>
          <p:cNvPr id="302" name="Google Shape;302;p11"/>
          <p:cNvGraphicFramePr/>
          <p:nvPr>
            <p:extLst>
              <p:ext uri="{D42A27DB-BD31-4B8C-83A1-F6EECF244321}">
                <p14:modId xmlns:p14="http://schemas.microsoft.com/office/powerpoint/2010/main" val="526712204"/>
              </p:ext>
            </p:extLst>
          </p:nvPr>
        </p:nvGraphicFramePr>
        <p:xfrm>
          <a:off x="473505" y="2685328"/>
          <a:ext cx="6632450" cy="1968761"/>
        </p:xfrm>
        <a:graphic>
          <a:graphicData uri="http://schemas.openxmlformats.org/drawingml/2006/table">
            <a:tbl>
              <a:tblPr firstRow="1" firstCol="1" bandRow="1">
                <a:noFill/>
                <a:tableStyleId>{7A260839-3D1C-4AC4-85D4-4C5497B54ECE}</a:tableStyleId>
              </a:tblPr>
              <a:tblGrid>
                <a:gridCol w="1769823">
                  <a:extLst>
                    <a:ext uri="{9D8B030D-6E8A-4147-A177-3AD203B41FA5}">
                      <a16:colId xmlns:a16="http://schemas.microsoft.com/office/drawing/2014/main" val="20000"/>
                    </a:ext>
                  </a:extLst>
                </a:gridCol>
                <a:gridCol w="1286352">
                  <a:extLst>
                    <a:ext uri="{9D8B030D-6E8A-4147-A177-3AD203B41FA5}">
                      <a16:colId xmlns:a16="http://schemas.microsoft.com/office/drawing/2014/main" val="20001"/>
                    </a:ext>
                  </a:extLst>
                </a:gridCol>
                <a:gridCol w="1084500">
                  <a:extLst>
                    <a:ext uri="{9D8B030D-6E8A-4147-A177-3AD203B41FA5}">
                      <a16:colId xmlns:a16="http://schemas.microsoft.com/office/drawing/2014/main" val="20002"/>
                    </a:ext>
                  </a:extLst>
                </a:gridCol>
                <a:gridCol w="1299425">
                  <a:extLst>
                    <a:ext uri="{9D8B030D-6E8A-4147-A177-3AD203B41FA5}">
                      <a16:colId xmlns:a16="http://schemas.microsoft.com/office/drawing/2014/main" val="20003"/>
                    </a:ext>
                  </a:extLst>
                </a:gridCol>
                <a:gridCol w="1192350">
                  <a:extLst>
                    <a:ext uri="{9D8B030D-6E8A-4147-A177-3AD203B41FA5}">
                      <a16:colId xmlns:a16="http://schemas.microsoft.com/office/drawing/2014/main" val="20004"/>
                    </a:ext>
                  </a:extLst>
                </a:gridCol>
              </a:tblGrid>
              <a:tr h="217625">
                <a:tc>
                  <a:txBody>
                    <a:bodyPr/>
                    <a:lstStyle/>
                    <a:p>
                      <a:pPr marL="3175" marR="33655" lvl="0" indent="-3175" algn="ctr" rtl="0">
                        <a:lnSpc>
                          <a:spcPct val="107000"/>
                        </a:lnSpc>
                        <a:spcBef>
                          <a:spcPts val="0"/>
                        </a:spcBef>
                        <a:spcAft>
                          <a:spcPts val="0"/>
                        </a:spcAft>
                        <a:buNone/>
                      </a:pPr>
                      <a:r>
                        <a:rPr lang="es-CL" sz="1400" u="none" strike="noStrike" cap="none"/>
                        <a:t>Asignaturas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120650" marR="33655" lvl="0" indent="-6350" algn="l" rtl="0">
                        <a:lnSpc>
                          <a:spcPct val="107000"/>
                        </a:lnSpc>
                        <a:spcBef>
                          <a:spcPts val="0"/>
                        </a:spcBef>
                        <a:spcAft>
                          <a:spcPts val="0"/>
                        </a:spcAft>
                        <a:buNone/>
                      </a:pPr>
                      <a:r>
                        <a:rPr lang="es-CL" sz="1400" u="none" strike="noStrike" cap="none"/>
                        <a:t>Modalidad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10160" marR="33655" lvl="0" indent="-6350" algn="ctr" rtl="0">
                        <a:lnSpc>
                          <a:spcPct val="107000"/>
                        </a:lnSpc>
                        <a:spcBef>
                          <a:spcPts val="0"/>
                        </a:spcBef>
                        <a:spcAft>
                          <a:spcPts val="0"/>
                        </a:spcAft>
                        <a:buNone/>
                      </a:pPr>
                      <a:r>
                        <a:rPr lang="es-CL" sz="1400" u="none" strike="noStrike" cap="none"/>
                        <a:t>Teoría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48260" marR="33655" lvl="0" indent="-6350" algn="just" rtl="0">
                        <a:lnSpc>
                          <a:spcPct val="107000"/>
                        </a:lnSpc>
                        <a:spcBef>
                          <a:spcPts val="0"/>
                        </a:spcBef>
                        <a:spcAft>
                          <a:spcPts val="0"/>
                        </a:spcAft>
                        <a:buNone/>
                      </a:pPr>
                      <a:r>
                        <a:rPr lang="es-CL" sz="1400" u="none" strike="noStrike" cap="none"/>
                        <a:t>Taller Presencial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57150" marR="33655" lvl="0" indent="-6350" algn="l" rtl="0">
                        <a:lnSpc>
                          <a:spcPct val="107000"/>
                        </a:lnSpc>
                        <a:spcBef>
                          <a:spcPts val="0"/>
                        </a:spcBef>
                        <a:spcAft>
                          <a:spcPts val="0"/>
                        </a:spcAft>
                        <a:buNone/>
                      </a:pPr>
                      <a:r>
                        <a:rPr lang="es-CL" sz="1400" u="none" strike="noStrike" cap="none"/>
                        <a:t>Total de Horas  </a:t>
                      </a:r>
                      <a:endParaRPr sz="1400" u="none" strike="noStrike" cap="none">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0"/>
                  </a:ext>
                </a:extLst>
              </a:tr>
              <a:tr h="249775">
                <a:tc>
                  <a:txBody>
                    <a:bodyPr/>
                    <a:lstStyle/>
                    <a:p>
                      <a:pPr marL="68580" marR="33655" lvl="0" indent="-6350" algn="l" rtl="0">
                        <a:lnSpc>
                          <a:spcPct val="107000"/>
                        </a:lnSpc>
                        <a:spcBef>
                          <a:spcPts val="0"/>
                        </a:spcBef>
                        <a:spcAft>
                          <a:spcPts val="0"/>
                        </a:spcAft>
                        <a:buNone/>
                      </a:pPr>
                      <a:r>
                        <a:rPr lang="es-CL" sz="1400" u="none" strike="noStrike" cap="none"/>
                        <a:t>Contabilidad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76835" marR="33655" lvl="0" indent="-6350" algn="ctr" rtl="0">
                        <a:lnSpc>
                          <a:spcPct val="107000"/>
                        </a:lnSpc>
                        <a:spcBef>
                          <a:spcPts val="0"/>
                        </a:spcBef>
                        <a:spcAft>
                          <a:spcPts val="0"/>
                        </a:spcAft>
                        <a:buNone/>
                      </a:pPr>
                      <a:r>
                        <a:rPr lang="es-CL" sz="1400" u="none" strike="noStrike" cap="none"/>
                        <a:t>E-learning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9525" marR="33655" lvl="0" indent="-6350" algn="ctr" rtl="0">
                        <a:lnSpc>
                          <a:spcPct val="107000"/>
                        </a:lnSpc>
                        <a:spcBef>
                          <a:spcPts val="0"/>
                        </a:spcBef>
                        <a:spcAft>
                          <a:spcPts val="0"/>
                        </a:spcAft>
                        <a:buNone/>
                      </a:pPr>
                      <a:r>
                        <a:rPr lang="es-CL" sz="1400" u="none" strike="noStrike" cap="none" dirty="0"/>
                        <a:t>32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8890" marR="33655" lvl="0" indent="-6350" algn="ctr" rtl="0">
                        <a:lnSpc>
                          <a:spcPct val="107000"/>
                        </a:lnSpc>
                        <a:spcBef>
                          <a:spcPts val="0"/>
                        </a:spcBef>
                        <a:spcAft>
                          <a:spcPts val="0"/>
                        </a:spcAft>
                        <a:buNone/>
                      </a:pPr>
                      <a:r>
                        <a:rPr lang="es-CL" sz="1400" u="none" strike="noStrike" cap="none" dirty="0"/>
                        <a:t>9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7780" marR="33655" lvl="0" indent="-6350" algn="ctr" rtl="0">
                        <a:lnSpc>
                          <a:spcPct val="107000"/>
                        </a:lnSpc>
                        <a:spcBef>
                          <a:spcPts val="0"/>
                        </a:spcBef>
                        <a:spcAft>
                          <a:spcPts val="0"/>
                        </a:spcAft>
                        <a:buNone/>
                      </a:pPr>
                      <a:r>
                        <a:rPr lang="es-CL" sz="1400" u="none" strike="noStrike" cap="none" dirty="0"/>
                        <a:t>41  </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1"/>
                  </a:ext>
                </a:extLst>
              </a:tr>
              <a:tr h="246800">
                <a:tc>
                  <a:txBody>
                    <a:bodyPr/>
                    <a:lstStyle/>
                    <a:p>
                      <a:pPr marL="68580" marR="33655" lvl="0" indent="-6350" algn="l" rtl="0">
                        <a:lnSpc>
                          <a:spcPct val="107000"/>
                        </a:lnSpc>
                        <a:spcBef>
                          <a:spcPts val="0"/>
                        </a:spcBef>
                        <a:spcAft>
                          <a:spcPts val="0"/>
                        </a:spcAft>
                        <a:buNone/>
                      </a:pPr>
                      <a:r>
                        <a:rPr lang="es-CL" sz="1400" u="none" strike="noStrike" cap="none"/>
                        <a:t>Derecho Laboral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76835" marR="33655" lvl="0" indent="-6350" algn="ctr" rtl="0">
                        <a:lnSpc>
                          <a:spcPct val="107000"/>
                        </a:lnSpc>
                        <a:spcBef>
                          <a:spcPts val="0"/>
                        </a:spcBef>
                        <a:spcAft>
                          <a:spcPts val="0"/>
                        </a:spcAft>
                        <a:buNone/>
                      </a:pPr>
                      <a:r>
                        <a:rPr lang="es-CL" sz="1400" u="none" strike="noStrike" cap="none"/>
                        <a:t>E-learning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5080" marR="33655" lvl="0" indent="-5080" algn="ctr" rtl="0">
                        <a:lnSpc>
                          <a:spcPct val="107000"/>
                        </a:lnSpc>
                        <a:spcBef>
                          <a:spcPts val="0"/>
                        </a:spcBef>
                        <a:spcAft>
                          <a:spcPts val="0"/>
                        </a:spcAft>
                        <a:buNone/>
                      </a:pPr>
                      <a:r>
                        <a:rPr lang="es-CL" sz="1400" u="none" strike="noStrike" cap="none" dirty="0"/>
                        <a:t>24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8890" marR="33655" lvl="0" indent="-6350" algn="ctr" rtl="0">
                        <a:lnSpc>
                          <a:spcPct val="107000"/>
                        </a:lnSpc>
                        <a:spcBef>
                          <a:spcPts val="0"/>
                        </a:spcBef>
                        <a:spcAft>
                          <a:spcPts val="0"/>
                        </a:spcAft>
                        <a:buNone/>
                      </a:pPr>
                      <a:r>
                        <a:rPr lang="es-CL" sz="1400" u="none" strike="noStrike" cap="none" dirty="0"/>
                        <a:t>9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7780" marR="33655" lvl="0" indent="-6350" algn="ctr" rtl="0">
                        <a:lnSpc>
                          <a:spcPct val="107000"/>
                        </a:lnSpc>
                        <a:spcBef>
                          <a:spcPts val="0"/>
                        </a:spcBef>
                        <a:spcAft>
                          <a:spcPts val="0"/>
                        </a:spcAft>
                        <a:buNone/>
                      </a:pPr>
                      <a:r>
                        <a:rPr lang="es-CL" sz="1400" u="none" strike="noStrike" cap="none" dirty="0"/>
                        <a:t>33  </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2"/>
                  </a:ext>
                </a:extLst>
              </a:tr>
              <a:tr h="249275">
                <a:tc>
                  <a:txBody>
                    <a:bodyPr/>
                    <a:lstStyle/>
                    <a:p>
                      <a:pPr marL="68580" marR="33655" lvl="0" indent="-6350" algn="l" rtl="0">
                        <a:lnSpc>
                          <a:spcPct val="107000"/>
                        </a:lnSpc>
                        <a:spcBef>
                          <a:spcPts val="0"/>
                        </a:spcBef>
                        <a:spcAft>
                          <a:spcPts val="0"/>
                        </a:spcAft>
                        <a:buNone/>
                      </a:pPr>
                      <a:r>
                        <a:rPr lang="es-CL" sz="1400" u="none" strike="noStrike" cap="none"/>
                        <a:t>Negociación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76835" marR="33655" lvl="0" indent="-6350" algn="ctr" rtl="0">
                        <a:lnSpc>
                          <a:spcPct val="107000"/>
                        </a:lnSpc>
                        <a:spcBef>
                          <a:spcPts val="0"/>
                        </a:spcBef>
                        <a:spcAft>
                          <a:spcPts val="0"/>
                        </a:spcAft>
                        <a:buNone/>
                      </a:pPr>
                      <a:r>
                        <a:rPr lang="es-CL" sz="1400" u="none" strike="noStrike" cap="none"/>
                        <a:t>E-learning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5080" marR="33655" lvl="0" indent="-5080"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16</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3334" marR="33655" lvl="0" indent="-6349" algn="ctr" rtl="0">
                        <a:lnSpc>
                          <a:spcPct val="107000"/>
                        </a:lnSpc>
                        <a:spcBef>
                          <a:spcPts val="0"/>
                        </a:spcBef>
                        <a:spcAft>
                          <a:spcPts val="0"/>
                        </a:spcAft>
                        <a:buNone/>
                      </a:pPr>
                      <a:r>
                        <a:rPr lang="es-CL" sz="1400" u="none" strike="noStrike" cap="none" dirty="0"/>
                        <a:t>18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7780" marR="33655" lvl="0" indent="-6350" algn="ctr" rtl="0">
                        <a:lnSpc>
                          <a:spcPct val="107000"/>
                        </a:lnSpc>
                        <a:spcBef>
                          <a:spcPts val="0"/>
                        </a:spcBef>
                        <a:spcAft>
                          <a:spcPts val="0"/>
                        </a:spcAft>
                        <a:buNone/>
                      </a:pPr>
                      <a:r>
                        <a:rPr lang="es-CL" sz="1400" u="none" strike="noStrike" cap="none" dirty="0"/>
                        <a:t>34  </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3"/>
                  </a:ext>
                </a:extLst>
              </a:tr>
              <a:tr h="249275">
                <a:tc>
                  <a:txBody>
                    <a:bodyPr/>
                    <a:lstStyle/>
                    <a:p>
                      <a:pPr marL="68580" marR="33655" lvl="0" indent="-6350" algn="l" rtl="0">
                        <a:lnSpc>
                          <a:spcPct val="107000"/>
                        </a:lnSpc>
                        <a:spcBef>
                          <a:spcPts val="0"/>
                        </a:spcBef>
                        <a:spcAft>
                          <a:spcPts val="0"/>
                        </a:spcAft>
                        <a:buNone/>
                      </a:pPr>
                      <a:r>
                        <a:rPr lang="es-CL" sz="1400" u="none" strike="noStrike" cap="none"/>
                        <a:t>Liderazgo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2540" marR="33655" lvl="0" indent="-2540" algn="ctr" rtl="0">
                        <a:lnSpc>
                          <a:spcPct val="107000"/>
                        </a:lnSpc>
                        <a:spcBef>
                          <a:spcPts val="0"/>
                        </a:spcBef>
                        <a:spcAft>
                          <a:spcPts val="0"/>
                        </a:spcAft>
                        <a:buNone/>
                      </a:pPr>
                      <a:r>
                        <a:rPr lang="es-CL" sz="1400" u="none" strike="noStrike" cap="none"/>
                        <a:t>Presencial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9525" marR="33655" lvl="0" indent="-6350" algn="ctr" rtl="0">
                        <a:lnSpc>
                          <a:spcPct val="107000"/>
                        </a:lnSpc>
                        <a:spcBef>
                          <a:spcPts val="0"/>
                        </a:spcBef>
                        <a:spcAft>
                          <a:spcPts val="0"/>
                        </a:spcAft>
                        <a:buNone/>
                      </a:pP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3334" marR="33655" lvl="0" indent="-6349" algn="ctr" rtl="0">
                        <a:lnSpc>
                          <a:spcPct val="107000"/>
                        </a:lnSpc>
                        <a:spcBef>
                          <a:spcPts val="0"/>
                        </a:spcBef>
                        <a:spcAft>
                          <a:spcPts val="0"/>
                        </a:spcAft>
                        <a:buNone/>
                      </a:pPr>
                      <a:r>
                        <a:rPr lang="es-CL" sz="1400" u="none" strike="noStrike" cap="none" dirty="0"/>
                        <a:t>27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7780" marR="33655" lvl="0" indent="-6350"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27</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4"/>
                  </a:ext>
                </a:extLst>
              </a:tr>
              <a:tr h="246800">
                <a:tc>
                  <a:txBody>
                    <a:bodyPr/>
                    <a:lstStyle/>
                    <a:p>
                      <a:pPr marL="68580" marR="33655" lvl="0" indent="-6350" algn="l" rtl="0">
                        <a:lnSpc>
                          <a:spcPct val="107000"/>
                        </a:lnSpc>
                        <a:spcBef>
                          <a:spcPts val="0"/>
                        </a:spcBef>
                        <a:spcAft>
                          <a:spcPts val="0"/>
                        </a:spcAft>
                        <a:buNone/>
                      </a:pPr>
                      <a:r>
                        <a:rPr lang="es-CL" sz="1400" u="none" strike="noStrike" cap="none" dirty="0"/>
                        <a:t>Coaching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2540" marR="33655" lvl="0" indent="-2540" algn="ctr" rtl="0">
                        <a:lnSpc>
                          <a:spcPct val="107000"/>
                        </a:lnSpc>
                        <a:spcBef>
                          <a:spcPts val="0"/>
                        </a:spcBef>
                        <a:spcAft>
                          <a:spcPts val="0"/>
                        </a:spcAft>
                        <a:buNone/>
                      </a:pPr>
                      <a:r>
                        <a:rPr lang="es-CL" sz="1400" u="none" strike="noStrike" cap="none"/>
                        <a:t>Presencial </a:t>
                      </a: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9525" marR="33655" lvl="0" indent="-6350" algn="ctr" rtl="0">
                        <a:lnSpc>
                          <a:spcPct val="107000"/>
                        </a:lnSpc>
                        <a:spcBef>
                          <a:spcPts val="0"/>
                        </a:spcBef>
                        <a:spcAft>
                          <a:spcPts val="0"/>
                        </a:spcAft>
                        <a:buNone/>
                      </a:pP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3334" marR="33655" lvl="0" indent="-6349"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18</a:t>
                      </a:r>
                      <a:endParaRPr dirty="0"/>
                    </a:p>
                  </a:txBody>
                  <a:tcPr marL="1875" marR="0" marT="5150" marB="0"/>
                </a:tc>
                <a:tc>
                  <a:txBody>
                    <a:bodyPr/>
                    <a:lstStyle/>
                    <a:p>
                      <a:pPr marL="17780" marR="33655" lvl="0" indent="-6350"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18</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5"/>
                  </a:ext>
                </a:extLst>
              </a:tr>
              <a:tr h="251750">
                <a:tc>
                  <a:txBody>
                    <a:bodyPr/>
                    <a:lstStyle/>
                    <a:p>
                      <a:pPr marL="68580" marR="33655" lvl="0" indent="-6350" algn="l" rtl="0">
                        <a:lnSpc>
                          <a:spcPct val="107000"/>
                        </a:lnSpc>
                        <a:spcBef>
                          <a:spcPts val="0"/>
                        </a:spcBef>
                        <a:spcAft>
                          <a:spcPts val="0"/>
                        </a:spcAft>
                        <a:buNone/>
                      </a:pPr>
                      <a:r>
                        <a:rPr lang="es-CL" sz="1400" u="none" strike="noStrike" cap="none" dirty="0"/>
                        <a:t>Taller Hab. Directivas</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65735" marR="33655" lvl="0" indent="-6350" algn="ctr" rtl="0">
                        <a:lnSpc>
                          <a:spcPct val="107000"/>
                        </a:lnSpc>
                        <a:spcBef>
                          <a:spcPts val="0"/>
                        </a:spcBef>
                        <a:spcAft>
                          <a:spcPts val="0"/>
                        </a:spcAft>
                        <a:buNone/>
                      </a:pPr>
                      <a:r>
                        <a:rPr lang="es-CL" sz="1400" u="none" strike="noStrike" cap="none" dirty="0"/>
                        <a:t>Presencial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2540" marR="33655" lvl="0" indent="-2540" algn="l" rtl="0">
                        <a:lnSpc>
                          <a:spcPct val="107000"/>
                        </a:lnSpc>
                        <a:spcBef>
                          <a:spcPts val="0"/>
                        </a:spcBef>
                        <a:spcAft>
                          <a:spcPts val="0"/>
                        </a:spcAft>
                        <a:buNone/>
                      </a:pP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65735" marR="29844" lvl="0" indent="-6350" algn="ctr" rtl="0">
                        <a:lnSpc>
                          <a:spcPct val="107000"/>
                        </a:lnSpc>
                        <a:spcBef>
                          <a:spcPts val="0"/>
                        </a:spcBef>
                        <a:spcAft>
                          <a:spcPts val="0"/>
                        </a:spcAft>
                        <a:buNone/>
                      </a:pPr>
                      <a:r>
                        <a:rPr lang="es-CL" sz="1400" u="none" strike="noStrike" cap="none" dirty="0"/>
                        <a:t>9 </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6510" marR="33655" lvl="0" indent="-6349"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9</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10006"/>
                  </a:ext>
                </a:extLst>
              </a:tr>
              <a:tr h="251750">
                <a:tc>
                  <a:txBody>
                    <a:bodyPr/>
                    <a:lstStyle/>
                    <a:p>
                      <a:pPr marL="68580" marR="33655" lvl="0" indent="-6350" algn="l" rtl="0">
                        <a:lnSpc>
                          <a:spcPct val="107000"/>
                        </a:lnSpc>
                        <a:spcBef>
                          <a:spcPts val="0"/>
                        </a:spcBef>
                        <a:spcAft>
                          <a:spcPts val="0"/>
                        </a:spcAft>
                        <a:buNone/>
                      </a:pP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165735" marR="33655" lvl="0" indent="-6350" algn="l" rtl="0">
                        <a:lnSpc>
                          <a:spcPct val="107000"/>
                        </a:lnSpc>
                        <a:spcBef>
                          <a:spcPts val="0"/>
                        </a:spcBef>
                        <a:spcAft>
                          <a:spcPts val="0"/>
                        </a:spcAft>
                        <a:buNone/>
                      </a:pPr>
                      <a:endParaRPr sz="1400" u="none" strike="noStrike" cap="none">
                        <a:solidFill>
                          <a:srgbClr val="000000"/>
                        </a:solidFill>
                        <a:latin typeface="Calibri"/>
                        <a:ea typeface="Calibri"/>
                        <a:cs typeface="Calibri"/>
                        <a:sym typeface="Calibri"/>
                      </a:endParaRPr>
                    </a:p>
                  </a:txBody>
                  <a:tcPr marL="1875" marR="0" marT="5150" marB="0"/>
                </a:tc>
                <a:tc>
                  <a:txBody>
                    <a:bodyPr/>
                    <a:lstStyle/>
                    <a:p>
                      <a:pPr marL="2540" marR="33655" lvl="0" indent="-2540" algn="l" rtl="0">
                        <a:lnSpc>
                          <a:spcPct val="107000"/>
                        </a:lnSpc>
                        <a:spcBef>
                          <a:spcPts val="0"/>
                        </a:spcBef>
                        <a:spcAft>
                          <a:spcPts val="0"/>
                        </a:spcAft>
                        <a:buNone/>
                      </a:pP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65735" marR="29844" lvl="0" indent="-6350" algn="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Total</a:t>
                      </a:r>
                      <a:endParaRPr sz="1400" u="none" strike="noStrike" cap="none" dirty="0">
                        <a:solidFill>
                          <a:srgbClr val="000000"/>
                        </a:solidFill>
                        <a:latin typeface="Calibri"/>
                        <a:ea typeface="Calibri"/>
                        <a:cs typeface="Calibri"/>
                        <a:sym typeface="Calibri"/>
                      </a:endParaRPr>
                    </a:p>
                  </a:txBody>
                  <a:tcPr marL="1875" marR="0" marT="5150" marB="0"/>
                </a:tc>
                <a:tc>
                  <a:txBody>
                    <a:bodyPr/>
                    <a:lstStyle/>
                    <a:p>
                      <a:pPr marL="16510" marR="33655" lvl="0" indent="-6349"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162</a:t>
                      </a:r>
                      <a:endParaRPr sz="1400" u="none" strike="noStrike" cap="none" dirty="0">
                        <a:solidFill>
                          <a:srgbClr val="000000"/>
                        </a:solidFill>
                        <a:latin typeface="Calibri"/>
                        <a:ea typeface="Calibri"/>
                        <a:cs typeface="Calibri"/>
                        <a:sym typeface="Calibri"/>
                      </a:endParaRPr>
                    </a:p>
                  </a:txBody>
                  <a:tcPr marL="1875" marR="0" marT="5150" marB="0"/>
                </a:tc>
                <a:extLst>
                  <a:ext uri="{0D108BD9-81ED-4DB2-BD59-A6C34878D82A}">
                    <a16:rowId xmlns:a16="http://schemas.microsoft.com/office/drawing/2014/main" val="2511644959"/>
                  </a:ext>
                </a:extLst>
              </a:tr>
            </a:tbl>
          </a:graphicData>
        </a:graphic>
      </p:graphicFrame>
      <p:sp>
        <p:nvSpPr>
          <p:cNvPr id="303" name="Google Shape;303;p11"/>
          <p:cNvSpPr/>
          <p:nvPr/>
        </p:nvSpPr>
        <p:spPr>
          <a:xfrm>
            <a:off x="494382" y="2183274"/>
            <a:ext cx="3071353" cy="1360578"/>
          </a:xfrm>
          <a:prstGeom prst="rect">
            <a:avLst/>
          </a:prstGeom>
          <a:noFill/>
          <a:ln>
            <a:noFill/>
          </a:ln>
        </p:spPr>
        <p:txBody>
          <a:bodyPr spcFirstLastPara="1" wrap="square" lIns="6325" tIns="45700" rIns="144400" bIns="158700"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es-CL" sz="1100" b="0"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L" sz="1200" b="1" i="0" u="none" strike="noStrike" cap="none" dirty="0">
                <a:solidFill>
                  <a:srgbClr val="000000"/>
                </a:solidFill>
                <a:latin typeface="Arial"/>
                <a:ea typeface="Arial"/>
                <a:cs typeface="Arial"/>
                <a:sym typeface="Arial"/>
              </a:rPr>
              <a:t>Cantidad de Horas</a:t>
            </a:r>
            <a:r>
              <a:rPr lang="es-CL" sz="1200" b="0"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s-CL" sz="1000" b="1" i="0" u="none" strike="noStrike" cap="none" dirty="0">
                <a:solidFill>
                  <a:srgbClr val="000000"/>
                </a:solidFill>
                <a:latin typeface="Arial"/>
                <a:ea typeface="Arial"/>
                <a:cs typeface="Arial"/>
                <a:sym typeface="Arial"/>
              </a:rPr>
              <a:t> </a:t>
            </a:r>
            <a:r>
              <a:rPr lang="es-CL" sz="1100" b="0" i="0" u="none" strike="noStrike" cap="none" dirty="0">
                <a:solidFill>
                  <a:srgbClr val="000000"/>
                </a:solidFill>
                <a:latin typeface="Arial"/>
                <a:ea typeface="Arial"/>
                <a:cs typeface="Arial"/>
                <a:sym typeface="Arial"/>
              </a:rPr>
              <a:t> </a:t>
            </a:r>
            <a:endParaRPr sz="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es-CL" sz="500" b="1" i="0" u="none" strike="noStrike" cap="none" dirty="0">
                <a:solidFill>
                  <a:srgbClr val="000000"/>
                </a:solidFill>
                <a:latin typeface="Arial"/>
                <a:ea typeface="Arial"/>
                <a:cs typeface="Arial"/>
                <a:sym typeface="Arial"/>
              </a:rPr>
              <a:t> </a:t>
            </a:r>
            <a:r>
              <a:rPr lang="es-CL" sz="1100" b="0" i="0" u="none" strike="noStrike" cap="none" dirty="0">
                <a:solidFill>
                  <a:srgbClr val="000000"/>
                </a:solidFill>
                <a:latin typeface="Arial"/>
                <a:ea typeface="Arial"/>
                <a:cs typeface="Arial"/>
                <a:sym typeface="Arial"/>
              </a:rPr>
              <a:t> </a:t>
            </a:r>
            <a:endParaRPr sz="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L" sz="12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304" name="Google Shape;304;p11"/>
          <p:cNvGraphicFramePr/>
          <p:nvPr>
            <p:extLst>
              <p:ext uri="{D42A27DB-BD31-4B8C-83A1-F6EECF244321}">
                <p14:modId xmlns:p14="http://schemas.microsoft.com/office/powerpoint/2010/main" val="89214555"/>
              </p:ext>
            </p:extLst>
          </p:nvPr>
        </p:nvGraphicFramePr>
        <p:xfrm>
          <a:off x="494382" y="5185703"/>
          <a:ext cx="5891500" cy="2143000"/>
        </p:xfrm>
        <a:graphic>
          <a:graphicData uri="http://schemas.openxmlformats.org/drawingml/2006/table">
            <a:tbl>
              <a:tblPr firstRow="1" firstCol="1" bandRow="1">
                <a:noFill/>
                <a:tableStyleId>{7A260839-3D1C-4AC4-85D4-4C5497B54ECE}</a:tableStyleId>
              </a:tblPr>
              <a:tblGrid>
                <a:gridCol w="2572950">
                  <a:extLst>
                    <a:ext uri="{9D8B030D-6E8A-4147-A177-3AD203B41FA5}">
                      <a16:colId xmlns:a16="http://schemas.microsoft.com/office/drawing/2014/main" val="20000"/>
                    </a:ext>
                  </a:extLst>
                </a:gridCol>
                <a:gridCol w="836450">
                  <a:extLst>
                    <a:ext uri="{9D8B030D-6E8A-4147-A177-3AD203B41FA5}">
                      <a16:colId xmlns:a16="http://schemas.microsoft.com/office/drawing/2014/main" val="20001"/>
                    </a:ext>
                  </a:extLst>
                </a:gridCol>
                <a:gridCol w="900025">
                  <a:extLst>
                    <a:ext uri="{9D8B030D-6E8A-4147-A177-3AD203B41FA5}">
                      <a16:colId xmlns:a16="http://schemas.microsoft.com/office/drawing/2014/main" val="20002"/>
                    </a:ext>
                  </a:extLst>
                </a:gridCol>
                <a:gridCol w="1582075">
                  <a:extLst>
                    <a:ext uri="{9D8B030D-6E8A-4147-A177-3AD203B41FA5}">
                      <a16:colId xmlns:a16="http://schemas.microsoft.com/office/drawing/2014/main" val="20003"/>
                    </a:ext>
                  </a:extLst>
                </a:gridCol>
              </a:tblGrid>
              <a:tr h="269650">
                <a:tc>
                  <a:txBody>
                    <a:bodyPr/>
                    <a:lstStyle/>
                    <a:p>
                      <a:pPr marL="64770" marR="33655" lvl="0" indent="-6350" algn="ctr" rtl="0">
                        <a:lnSpc>
                          <a:spcPct val="107000"/>
                        </a:lnSpc>
                        <a:spcBef>
                          <a:spcPts val="0"/>
                        </a:spcBef>
                        <a:spcAft>
                          <a:spcPts val="0"/>
                        </a:spcAft>
                        <a:buNone/>
                      </a:pPr>
                      <a:r>
                        <a:rPr lang="es-CL" sz="1200" i="1" u="none" strike="noStrike" cap="none"/>
                        <a:t>Asignaturas E-Learning </a:t>
                      </a:r>
                      <a:r>
                        <a:rPr lang="es-CL" sz="1400" i="1" u="none" strike="noStrike" cap="none"/>
                        <a:t> </a:t>
                      </a:r>
                      <a:endParaRPr sz="1400" i="1" u="none" strike="noStrike" cap="none">
                        <a:solidFill>
                          <a:srgbClr val="000000"/>
                        </a:solidFill>
                        <a:latin typeface="Calibri"/>
                        <a:ea typeface="Calibri"/>
                        <a:cs typeface="Calibri"/>
                        <a:sym typeface="Calibri"/>
                      </a:endParaRPr>
                    </a:p>
                  </a:txBody>
                  <a:tcPr marL="4550" marR="57400" marT="6250" marB="0"/>
                </a:tc>
                <a:tc>
                  <a:txBody>
                    <a:bodyPr/>
                    <a:lstStyle/>
                    <a:p>
                      <a:pPr marL="64135" marR="33655" lvl="0" indent="-6350" algn="ctr" rtl="0">
                        <a:lnSpc>
                          <a:spcPct val="107000"/>
                        </a:lnSpc>
                        <a:spcBef>
                          <a:spcPts val="0"/>
                        </a:spcBef>
                        <a:spcAft>
                          <a:spcPts val="0"/>
                        </a:spcAft>
                        <a:buNone/>
                      </a:pPr>
                      <a:r>
                        <a:rPr lang="es-CL" sz="1200" u="none" strike="noStrike" cap="none"/>
                        <a:t>Inicio </a:t>
                      </a:r>
                      <a:r>
                        <a:rPr lang="es-CL" sz="1400" u="none" strike="noStrike" cap="none"/>
                        <a:t> </a:t>
                      </a:r>
                      <a:endParaRPr sz="1400" u="none" strike="noStrike" cap="none">
                        <a:solidFill>
                          <a:srgbClr val="000000"/>
                        </a:solidFill>
                        <a:latin typeface="Calibri"/>
                        <a:ea typeface="Calibri"/>
                        <a:cs typeface="Calibri"/>
                        <a:sym typeface="Calibri"/>
                      </a:endParaRPr>
                    </a:p>
                  </a:txBody>
                  <a:tcPr marL="4550" marR="57400" marT="6250" marB="0"/>
                </a:tc>
                <a:tc>
                  <a:txBody>
                    <a:bodyPr/>
                    <a:lstStyle/>
                    <a:p>
                      <a:pPr marL="59689" marR="33655" lvl="0" indent="-6350" algn="ctr" rtl="0">
                        <a:lnSpc>
                          <a:spcPct val="107000"/>
                        </a:lnSpc>
                        <a:spcBef>
                          <a:spcPts val="0"/>
                        </a:spcBef>
                        <a:spcAft>
                          <a:spcPts val="0"/>
                        </a:spcAft>
                        <a:buNone/>
                      </a:pPr>
                      <a:r>
                        <a:rPr lang="es-CL" sz="1200" u="none" strike="noStrike" cap="none"/>
                        <a:t>Término </a:t>
                      </a:r>
                      <a:r>
                        <a:rPr lang="es-CL" sz="1400" u="none" strike="noStrike" cap="none"/>
                        <a:t> </a:t>
                      </a:r>
                      <a:endParaRPr sz="1400" u="none" strike="noStrike" cap="none">
                        <a:solidFill>
                          <a:srgbClr val="000000"/>
                        </a:solidFill>
                        <a:latin typeface="Calibri"/>
                        <a:ea typeface="Calibri"/>
                        <a:cs typeface="Calibri"/>
                        <a:sym typeface="Calibri"/>
                      </a:endParaRPr>
                    </a:p>
                  </a:txBody>
                  <a:tcPr marL="4550" marR="57400" marT="6250" marB="0"/>
                </a:tc>
                <a:tc>
                  <a:txBody>
                    <a:bodyPr/>
                    <a:lstStyle/>
                    <a:p>
                      <a:pPr marL="66040" marR="33655" lvl="0" indent="-6350" algn="ctr" rtl="0">
                        <a:lnSpc>
                          <a:spcPct val="107000"/>
                        </a:lnSpc>
                        <a:spcBef>
                          <a:spcPts val="0"/>
                        </a:spcBef>
                        <a:spcAft>
                          <a:spcPts val="0"/>
                        </a:spcAft>
                        <a:buNone/>
                      </a:pPr>
                      <a:r>
                        <a:rPr lang="es-CL" sz="1200" u="none" strike="noStrike" cap="none"/>
                        <a:t>Presencial </a:t>
                      </a:r>
                      <a:r>
                        <a:rPr lang="es-CL" sz="1400" u="none" strike="noStrike" cap="none"/>
                        <a:t> </a:t>
                      </a:r>
                      <a:endParaRPr sz="1400" u="none" strike="noStrike" cap="none">
                        <a:solidFill>
                          <a:srgbClr val="000000"/>
                        </a:solidFill>
                        <a:latin typeface="Calibri"/>
                        <a:ea typeface="Calibri"/>
                        <a:cs typeface="Calibri"/>
                        <a:sym typeface="Calibri"/>
                      </a:endParaRPr>
                    </a:p>
                  </a:txBody>
                  <a:tcPr marL="4550" marR="57400" marT="6250" marB="0"/>
                </a:tc>
                <a:extLst>
                  <a:ext uri="{0D108BD9-81ED-4DB2-BD59-A6C34878D82A}">
                    <a16:rowId xmlns:a16="http://schemas.microsoft.com/office/drawing/2014/main" val="10000"/>
                  </a:ext>
                </a:extLst>
              </a:tr>
              <a:tr h="286725">
                <a:tc>
                  <a:txBody>
                    <a:bodyPr/>
                    <a:lstStyle/>
                    <a:p>
                      <a:pPr marL="27940" marR="33655" lvl="0" indent="-6350" algn="l" rtl="0">
                        <a:lnSpc>
                          <a:spcPct val="107000"/>
                        </a:lnSpc>
                        <a:spcBef>
                          <a:spcPts val="0"/>
                        </a:spcBef>
                        <a:spcAft>
                          <a:spcPts val="0"/>
                        </a:spcAft>
                        <a:buNone/>
                      </a:pPr>
                      <a:r>
                        <a:rPr lang="es-CL" sz="1200" u="none" strike="noStrike" cap="none"/>
                        <a:t>Derecho Laboral </a:t>
                      </a:r>
                      <a:r>
                        <a:rPr lang="es-CL" sz="1400" u="none" strike="noStrike" cap="none"/>
                        <a:t> </a:t>
                      </a:r>
                      <a:endParaRPr sz="1400" u="none" strike="noStrike" cap="none">
                        <a:solidFill>
                          <a:srgbClr val="000000"/>
                        </a:solidFill>
                        <a:latin typeface="Calibri"/>
                        <a:ea typeface="Calibri"/>
                        <a:cs typeface="Calibri"/>
                        <a:sym typeface="Calibri"/>
                      </a:endParaRPr>
                    </a:p>
                  </a:txBody>
                  <a:tcPr marL="4550" marR="57400" marT="6250" marB="0"/>
                </a:tc>
                <a:tc>
                  <a:txBody>
                    <a:bodyPr/>
                    <a:lstStyle/>
                    <a:p>
                      <a:pPr marL="64135" marR="33655" lvl="0" indent="-6350" algn="ctr" rtl="0">
                        <a:lnSpc>
                          <a:spcPct val="107000"/>
                        </a:lnSpc>
                        <a:spcBef>
                          <a:spcPts val="0"/>
                        </a:spcBef>
                        <a:spcAft>
                          <a:spcPts val="0"/>
                        </a:spcAft>
                        <a:buNone/>
                      </a:pPr>
                      <a:r>
                        <a:rPr lang="es-CL" sz="1200" u="none" strike="noStrike" cap="none" dirty="0"/>
                        <a:t>08/09</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7150" marR="33655" lvl="0" indent="-6350" algn="ctr" rtl="0">
                        <a:lnSpc>
                          <a:spcPct val="107000"/>
                        </a:lnSpc>
                        <a:spcBef>
                          <a:spcPts val="0"/>
                        </a:spcBef>
                        <a:spcAft>
                          <a:spcPts val="0"/>
                        </a:spcAft>
                        <a:buNone/>
                      </a:pPr>
                      <a:r>
                        <a:rPr lang="es-CL" sz="1200" u="none" strike="noStrike" cap="none" dirty="0"/>
                        <a:t>30/09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64770" marR="33655" lvl="0" indent="-6350" algn="ctr" rtl="0">
                        <a:lnSpc>
                          <a:spcPct val="107000"/>
                        </a:lnSpc>
                        <a:spcBef>
                          <a:spcPts val="0"/>
                        </a:spcBef>
                        <a:spcAft>
                          <a:spcPts val="0"/>
                        </a:spcAft>
                        <a:buNone/>
                      </a:pPr>
                      <a:r>
                        <a:rPr lang="es-CL" sz="1200" u="none" strike="noStrike" cap="none" dirty="0"/>
                        <a:t>12/11</a:t>
                      </a:r>
                      <a:endParaRPr sz="1400" u="none" strike="noStrike" cap="none" dirty="0">
                        <a:solidFill>
                          <a:srgbClr val="000000"/>
                        </a:solidFill>
                        <a:latin typeface="Calibri"/>
                        <a:ea typeface="Calibri"/>
                        <a:cs typeface="Calibri"/>
                        <a:sym typeface="Calibri"/>
                      </a:endParaRPr>
                    </a:p>
                  </a:txBody>
                  <a:tcPr marL="4550" marR="57400" marT="6250" marB="0"/>
                </a:tc>
                <a:extLst>
                  <a:ext uri="{0D108BD9-81ED-4DB2-BD59-A6C34878D82A}">
                    <a16:rowId xmlns:a16="http://schemas.microsoft.com/office/drawing/2014/main" val="10001"/>
                  </a:ext>
                </a:extLst>
              </a:tr>
              <a:tr h="259975">
                <a:tc>
                  <a:txBody>
                    <a:bodyPr/>
                    <a:lstStyle/>
                    <a:p>
                      <a:pPr marL="27940" marR="33655" lvl="0" indent="-6350" algn="l" rtl="0">
                        <a:lnSpc>
                          <a:spcPct val="107000"/>
                        </a:lnSpc>
                        <a:spcBef>
                          <a:spcPts val="0"/>
                        </a:spcBef>
                        <a:spcAft>
                          <a:spcPts val="0"/>
                        </a:spcAft>
                        <a:buNone/>
                      </a:pPr>
                      <a:r>
                        <a:rPr lang="es-CL" sz="1200" u="none" strike="noStrike" cap="none" dirty="0"/>
                        <a:t>Contabilidad y Finanzas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64135" marR="33655" lvl="0" indent="-6350" algn="ctr" rtl="0">
                        <a:lnSpc>
                          <a:spcPct val="107000"/>
                        </a:lnSpc>
                        <a:spcBef>
                          <a:spcPts val="0"/>
                        </a:spcBef>
                        <a:spcAft>
                          <a:spcPts val="0"/>
                        </a:spcAft>
                        <a:buNone/>
                      </a:pPr>
                      <a:r>
                        <a:rPr lang="es-CL" sz="1200" u="none" strike="noStrike" cap="none" dirty="0"/>
                        <a:t>1/10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9055" marR="33655" lvl="0" indent="-6350" algn="ctr" rtl="0">
                        <a:lnSpc>
                          <a:spcPct val="107000"/>
                        </a:lnSpc>
                        <a:spcBef>
                          <a:spcPts val="0"/>
                        </a:spcBef>
                        <a:spcAft>
                          <a:spcPts val="0"/>
                        </a:spcAft>
                        <a:buNone/>
                      </a:pPr>
                      <a:r>
                        <a:rPr lang="es-CL" sz="1200" u="none" strike="noStrike" cap="none" dirty="0"/>
                        <a:t>28/10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66675" marR="33655" lvl="0" indent="-6350" algn="ctr" rtl="0">
                        <a:lnSpc>
                          <a:spcPct val="107000"/>
                        </a:lnSpc>
                        <a:spcBef>
                          <a:spcPts val="0"/>
                        </a:spcBef>
                        <a:spcAft>
                          <a:spcPts val="0"/>
                        </a:spcAft>
                        <a:buNone/>
                      </a:pPr>
                      <a:r>
                        <a:rPr lang="es-CL" sz="1200" u="none" strike="noStrike" cap="none" dirty="0"/>
                        <a:t>13/11</a:t>
                      </a:r>
                      <a:endParaRPr sz="1400" u="none" strike="noStrike" cap="none" dirty="0">
                        <a:solidFill>
                          <a:srgbClr val="000000"/>
                        </a:solidFill>
                        <a:latin typeface="Calibri"/>
                        <a:ea typeface="Calibri"/>
                        <a:cs typeface="Calibri"/>
                        <a:sym typeface="Calibri"/>
                      </a:endParaRPr>
                    </a:p>
                  </a:txBody>
                  <a:tcPr marL="4550" marR="57400" marT="6250" marB="0"/>
                </a:tc>
                <a:extLst>
                  <a:ext uri="{0D108BD9-81ED-4DB2-BD59-A6C34878D82A}">
                    <a16:rowId xmlns:a16="http://schemas.microsoft.com/office/drawing/2014/main" val="10002"/>
                  </a:ext>
                </a:extLst>
              </a:tr>
              <a:tr h="257750">
                <a:tc>
                  <a:txBody>
                    <a:bodyPr/>
                    <a:lstStyle/>
                    <a:p>
                      <a:pPr marL="27940" marR="33655" lvl="0" indent="-6350" algn="l" rtl="0">
                        <a:lnSpc>
                          <a:spcPct val="107000"/>
                        </a:lnSpc>
                        <a:spcBef>
                          <a:spcPts val="0"/>
                        </a:spcBef>
                        <a:spcAft>
                          <a:spcPts val="0"/>
                        </a:spcAft>
                        <a:buNone/>
                      </a:pPr>
                      <a:r>
                        <a:rPr lang="es-CL" sz="1200" u="none" strike="noStrike" cap="none"/>
                        <a:t>Negociación </a:t>
                      </a:r>
                      <a:r>
                        <a:rPr lang="es-CL" sz="1400" u="none" strike="noStrike" cap="none"/>
                        <a:t> </a:t>
                      </a:r>
                      <a:endParaRPr sz="1400" u="none" strike="noStrike" cap="none">
                        <a:solidFill>
                          <a:srgbClr val="000000"/>
                        </a:solidFill>
                        <a:latin typeface="Calibri"/>
                        <a:ea typeface="Calibri"/>
                        <a:cs typeface="Calibri"/>
                        <a:sym typeface="Calibri"/>
                      </a:endParaRPr>
                    </a:p>
                  </a:txBody>
                  <a:tcPr marL="4550" marR="57400" marT="6250" marB="0"/>
                </a:tc>
                <a:tc>
                  <a:txBody>
                    <a:bodyPr/>
                    <a:lstStyle/>
                    <a:p>
                      <a:pPr marL="63500" marR="33655" lvl="0" indent="-6350" algn="ctr" rtl="0">
                        <a:lnSpc>
                          <a:spcPct val="107000"/>
                        </a:lnSpc>
                        <a:spcBef>
                          <a:spcPts val="0"/>
                        </a:spcBef>
                        <a:spcAft>
                          <a:spcPts val="0"/>
                        </a:spcAft>
                        <a:buNone/>
                      </a:pPr>
                      <a:r>
                        <a:rPr lang="es-CL" sz="1200" u="none" strike="noStrike" cap="none" dirty="0"/>
                        <a:t>29/10</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9689" marR="33655" lvl="0" indent="-6350" algn="ctr" rtl="0">
                        <a:lnSpc>
                          <a:spcPct val="107000"/>
                        </a:lnSpc>
                        <a:spcBef>
                          <a:spcPts val="0"/>
                        </a:spcBef>
                        <a:spcAft>
                          <a:spcPts val="0"/>
                        </a:spcAft>
                        <a:buNone/>
                      </a:pPr>
                      <a:r>
                        <a:rPr lang="es-CL" sz="1200" u="none" strike="noStrike" cap="none" dirty="0"/>
                        <a:t>11/11</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66675" marR="33655" lvl="0" indent="-6350" algn="ctr" rtl="0">
                        <a:lnSpc>
                          <a:spcPct val="107000"/>
                        </a:lnSpc>
                        <a:spcBef>
                          <a:spcPts val="0"/>
                        </a:spcBef>
                        <a:spcAft>
                          <a:spcPts val="0"/>
                        </a:spcAft>
                        <a:buNone/>
                      </a:pPr>
                      <a:r>
                        <a:rPr lang="es-CL" sz="1200" u="none" strike="noStrike" cap="none" dirty="0"/>
                        <a:t>14/11 y 17/11</a:t>
                      </a:r>
                      <a:endParaRPr sz="1400" u="none" strike="noStrike" cap="none" dirty="0">
                        <a:solidFill>
                          <a:srgbClr val="000000"/>
                        </a:solidFill>
                        <a:latin typeface="Calibri"/>
                        <a:ea typeface="Calibri"/>
                        <a:cs typeface="Calibri"/>
                        <a:sym typeface="Calibri"/>
                      </a:endParaRPr>
                    </a:p>
                  </a:txBody>
                  <a:tcPr marL="4550" marR="57400" marT="6250" marB="0"/>
                </a:tc>
                <a:extLst>
                  <a:ext uri="{0D108BD9-81ED-4DB2-BD59-A6C34878D82A}">
                    <a16:rowId xmlns:a16="http://schemas.microsoft.com/office/drawing/2014/main" val="10003"/>
                  </a:ext>
                </a:extLst>
              </a:tr>
              <a:tr h="275575">
                <a:tc>
                  <a:txBody>
                    <a:bodyPr/>
                    <a:lstStyle/>
                    <a:p>
                      <a:pPr marL="64770" marR="33655" lvl="0" indent="-6350" algn="ctr" rtl="0">
                        <a:lnSpc>
                          <a:spcPct val="107000"/>
                        </a:lnSpc>
                        <a:spcBef>
                          <a:spcPts val="0"/>
                        </a:spcBef>
                        <a:spcAft>
                          <a:spcPts val="0"/>
                        </a:spcAft>
                        <a:buNone/>
                      </a:pPr>
                      <a:r>
                        <a:rPr lang="es-CL" sz="1200" i="1" u="none" strike="noStrike" cap="none"/>
                        <a:t>Asignaturas Presenciales</a:t>
                      </a:r>
                      <a:endParaRPr sz="1400" i="1" u="none" strike="noStrike" cap="none">
                        <a:solidFill>
                          <a:srgbClr val="000000"/>
                        </a:solidFill>
                        <a:latin typeface="Calibri"/>
                        <a:ea typeface="Calibri"/>
                        <a:cs typeface="Calibri"/>
                        <a:sym typeface="Calibri"/>
                      </a:endParaRPr>
                    </a:p>
                  </a:txBody>
                  <a:tcPr marL="4550" marR="57400" marT="6250" marB="0"/>
                </a:tc>
                <a:tc>
                  <a:txBody>
                    <a:bodyPr/>
                    <a:lstStyle/>
                    <a:p>
                      <a:pPr marL="64135" marR="33655" lvl="0" indent="-6350" algn="ctr" rtl="0">
                        <a:lnSpc>
                          <a:spcPct val="107000"/>
                        </a:lnSpc>
                        <a:spcBef>
                          <a:spcPts val="0"/>
                        </a:spcBef>
                        <a:spcAft>
                          <a:spcPts val="0"/>
                        </a:spcAft>
                        <a:buNone/>
                      </a:pPr>
                      <a:r>
                        <a:rPr lang="es-CL" sz="1200" u="none" strike="noStrike" cap="none" dirty="0"/>
                        <a:t>Inicio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9689" marR="33655" lvl="0" indent="-6350" algn="ctr" rtl="0">
                        <a:lnSpc>
                          <a:spcPct val="107000"/>
                        </a:lnSpc>
                        <a:spcBef>
                          <a:spcPts val="0"/>
                        </a:spcBef>
                        <a:spcAft>
                          <a:spcPts val="0"/>
                        </a:spcAft>
                        <a:buNone/>
                      </a:pPr>
                      <a:r>
                        <a:rPr lang="es-CL" sz="1200" u="none" strike="noStrike" cap="none"/>
                        <a:t>Término </a:t>
                      </a:r>
                      <a:r>
                        <a:rPr lang="es-CL" sz="1400" u="none" strike="noStrike" cap="none"/>
                        <a:t> </a:t>
                      </a:r>
                      <a:endParaRPr sz="1400" u="none" strike="noStrike" cap="none">
                        <a:solidFill>
                          <a:srgbClr val="000000"/>
                        </a:solidFill>
                        <a:latin typeface="Calibri"/>
                        <a:ea typeface="Calibri"/>
                        <a:cs typeface="Calibri"/>
                        <a:sym typeface="Calibri"/>
                      </a:endParaRPr>
                    </a:p>
                  </a:txBody>
                  <a:tcPr marL="4550" marR="57400" marT="6250" marB="0"/>
                </a:tc>
                <a:tc rowSpan="4">
                  <a:txBody>
                    <a:bodyPr/>
                    <a:lstStyle/>
                    <a:p>
                      <a:pPr marL="165735" marR="33655" lvl="0" indent="-6350" algn="l" rtl="0">
                        <a:lnSpc>
                          <a:spcPct val="107000"/>
                        </a:lnSpc>
                        <a:spcBef>
                          <a:spcPts val="0"/>
                        </a:spcBef>
                        <a:spcAft>
                          <a:spcPts val="0"/>
                        </a:spcAft>
                        <a:buNone/>
                      </a:pP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extLst>
                  <a:ext uri="{0D108BD9-81ED-4DB2-BD59-A6C34878D82A}">
                    <a16:rowId xmlns:a16="http://schemas.microsoft.com/office/drawing/2014/main" val="10004"/>
                  </a:ext>
                </a:extLst>
              </a:tr>
              <a:tr h="266675">
                <a:tc>
                  <a:txBody>
                    <a:bodyPr/>
                    <a:lstStyle/>
                    <a:p>
                      <a:pPr marL="27940" marR="33655" lvl="0" indent="-6350" algn="l" rtl="0">
                        <a:lnSpc>
                          <a:spcPct val="107000"/>
                        </a:lnSpc>
                        <a:spcBef>
                          <a:spcPts val="0"/>
                        </a:spcBef>
                        <a:spcAft>
                          <a:spcPts val="0"/>
                        </a:spcAft>
                        <a:buNone/>
                      </a:pPr>
                      <a:r>
                        <a:rPr lang="es-CL" sz="1200" u="none" strike="noStrike" cap="none" dirty="0"/>
                        <a:t>Liderazgo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62864" marR="33655" lvl="0" indent="-6350" algn="ctr" rtl="0">
                        <a:lnSpc>
                          <a:spcPct val="107000"/>
                        </a:lnSpc>
                        <a:spcBef>
                          <a:spcPts val="0"/>
                        </a:spcBef>
                        <a:spcAft>
                          <a:spcPts val="0"/>
                        </a:spcAft>
                        <a:buNone/>
                      </a:pPr>
                      <a:r>
                        <a:rPr lang="es-CL" sz="1200" u="none" strike="noStrike" cap="none" dirty="0"/>
                        <a:t>18/11</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9689" marR="33655" lvl="0" indent="-6350" algn="ctr" rtl="0">
                        <a:lnSpc>
                          <a:spcPct val="107000"/>
                        </a:lnSpc>
                        <a:spcBef>
                          <a:spcPts val="0"/>
                        </a:spcBef>
                        <a:spcAft>
                          <a:spcPts val="0"/>
                        </a:spcAft>
                        <a:buNone/>
                      </a:pPr>
                      <a:r>
                        <a:rPr lang="es-CL" sz="1200" u="none" strike="noStrike" cap="none" dirty="0"/>
                        <a:t>20/11</a:t>
                      </a:r>
                      <a:endParaRPr sz="1400" u="none" strike="noStrike" cap="none" dirty="0">
                        <a:solidFill>
                          <a:srgbClr val="000000"/>
                        </a:solidFill>
                        <a:latin typeface="Calibri"/>
                        <a:ea typeface="Calibri"/>
                        <a:cs typeface="Calibri"/>
                        <a:sym typeface="Calibri"/>
                      </a:endParaRPr>
                    </a:p>
                  </a:txBody>
                  <a:tcPr marL="4550" marR="57400" marT="6250" marB="0"/>
                </a:tc>
                <a:tc vMerge="1">
                  <a:txBody>
                    <a:bodyPr/>
                    <a:lstStyle/>
                    <a:p>
                      <a:endParaRPr lang="es-CL"/>
                    </a:p>
                  </a:txBody>
                  <a:tcPr/>
                </a:tc>
                <a:extLst>
                  <a:ext uri="{0D108BD9-81ED-4DB2-BD59-A6C34878D82A}">
                    <a16:rowId xmlns:a16="http://schemas.microsoft.com/office/drawing/2014/main" val="10005"/>
                  </a:ext>
                </a:extLst>
              </a:tr>
              <a:tr h="266675">
                <a:tc>
                  <a:txBody>
                    <a:bodyPr/>
                    <a:lstStyle/>
                    <a:p>
                      <a:pPr marL="27940" marR="33655" lvl="0" indent="-6350" algn="l" rtl="0">
                        <a:lnSpc>
                          <a:spcPct val="107000"/>
                        </a:lnSpc>
                        <a:spcBef>
                          <a:spcPts val="0"/>
                        </a:spcBef>
                        <a:spcAft>
                          <a:spcPts val="0"/>
                        </a:spcAft>
                        <a:buNone/>
                      </a:pPr>
                      <a:r>
                        <a:rPr lang="es-CL" sz="1200" b="1" i="0" u="none" strike="noStrike" cap="none" dirty="0">
                          <a:solidFill>
                            <a:schemeClr val="lt1"/>
                          </a:solidFill>
                          <a:latin typeface="Calibri"/>
                          <a:ea typeface="Calibri"/>
                          <a:cs typeface="Calibri"/>
                          <a:sym typeface="Calibri"/>
                        </a:rPr>
                        <a:t>Taller Hab. Directivas</a:t>
                      </a:r>
                      <a:endParaRPr sz="1200" b="1" i="0" u="none" strike="noStrike" cap="none" dirty="0">
                        <a:solidFill>
                          <a:schemeClr val="lt1"/>
                        </a:solidFill>
                        <a:latin typeface="Calibri"/>
                        <a:ea typeface="Calibri"/>
                        <a:cs typeface="Calibri"/>
                        <a:sym typeface="Calibri"/>
                      </a:endParaRPr>
                    </a:p>
                  </a:txBody>
                  <a:tcPr marL="4550" marR="57400" marT="6250" marB="0"/>
                </a:tc>
                <a:tc>
                  <a:txBody>
                    <a:bodyPr/>
                    <a:lstStyle/>
                    <a:p>
                      <a:pPr marL="62864" marR="33655" lvl="0" indent="-6350"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21/11</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9689" marR="33655" lvl="0" indent="-6350" algn="ctr" rtl="0">
                        <a:lnSpc>
                          <a:spcPct val="107000"/>
                        </a:lnSpc>
                        <a:spcBef>
                          <a:spcPts val="0"/>
                        </a:spcBef>
                        <a:spcAft>
                          <a:spcPts val="0"/>
                        </a:spcAft>
                        <a:buNone/>
                      </a:pPr>
                      <a:r>
                        <a:rPr lang="es-CL" sz="1400" u="none" strike="noStrike" cap="none" dirty="0">
                          <a:solidFill>
                            <a:srgbClr val="000000"/>
                          </a:solidFill>
                          <a:latin typeface="Calibri"/>
                          <a:ea typeface="Calibri"/>
                          <a:cs typeface="Calibri"/>
                          <a:sym typeface="Calibri"/>
                        </a:rPr>
                        <a:t>21/11</a:t>
                      </a:r>
                      <a:endParaRPr sz="1400" u="none" strike="noStrike" cap="none" dirty="0">
                        <a:solidFill>
                          <a:srgbClr val="000000"/>
                        </a:solidFill>
                        <a:latin typeface="Calibri"/>
                        <a:ea typeface="Calibri"/>
                        <a:cs typeface="Calibri"/>
                        <a:sym typeface="Calibri"/>
                      </a:endParaRPr>
                    </a:p>
                  </a:txBody>
                  <a:tcPr marL="4550" marR="57400" marT="6250" marB="0"/>
                </a:tc>
                <a:tc vMerge="1">
                  <a:txBody>
                    <a:bodyPr/>
                    <a:lstStyle/>
                    <a:p>
                      <a:endParaRPr lang="es-CL"/>
                    </a:p>
                  </a:txBody>
                  <a:tcPr/>
                </a:tc>
                <a:extLst>
                  <a:ext uri="{0D108BD9-81ED-4DB2-BD59-A6C34878D82A}">
                    <a16:rowId xmlns:a16="http://schemas.microsoft.com/office/drawing/2014/main" val="1044515986"/>
                  </a:ext>
                </a:extLst>
              </a:tr>
              <a:tr h="259975">
                <a:tc>
                  <a:txBody>
                    <a:bodyPr/>
                    <a:lstStyle/>
                    <a:p>
                      <a:pPr marL="27940" marR="33655" lvl="0" indent="-6350" algn="l" rtl="0">
                        <a:lnSpc>
                          <a:spcPct val="107000"/>
                        </a:lnSpc>
                        <a:spcBef>
                          <a:spcPts val="0"/>
                        </a:spcBef>
                        <a:spcAft>
                          <a:spcPts val="0"/>
                        </a:spcAft>
                        <a:buNone/>
                      </a:pPr>
                      <a:r>
                        <a:rPr lang="es-CL" sz="1200" u="none" strike="noStrike" cap="none" dirty="0"/>
                        <a:t>Coaching </a:t>
                      </a:r>
                      <a:r>
                        <a:rPr lang="es-CL" sz="1400" u="none" strike="noStrike" cap="none" dirty="0"/>
                        <a:t> </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62864" marR="33655" lvl="0" indent="-6350" algn="ctr" rtl="0">
                        <a:lnSpc>
                          <a:spcPct val="107000"/>
                        </a:lnSpc>
                        <a:spcBef>
                          <a:spcPts val="0"/>
                        </a:spcBef>
                        <a:spcAft>
                          <a:spcPts val="0"/>
                        </a:spcAft>
                        <a:buNone/>
                      </a:pPr>
                      <a:r>
                        <a:rPr lang="es-CL" sz="1200" u="none" strike="noStrike" cap="none" dirty="0"/>
                        <a:t>24/11</a:t>
                      </a:r>
                      <a:endParaRPr sz="1400" u="none" strike="noStrike" cap="none" dirty="0">
                        <a:solidFill>
                          <a:srgbClr val="000000"/>
                        </a:solidFill>
                        <a:latin typeface="Calibri"/>
                        <a:ea typeface="Calibri"/>
                        <a:cs typeface="Calibri"/>
                        <a:sym typeface="Calibri"/>
                      </a:endParaRPr>
                    </a:p>
                  </a:txBody>
                  <a:tcPr marL="4550" marR="57400" marT="6250" marB="0"/>
                </a:tc>
                <a:tc>
                  <a:txBody>
                    <a:bodyPr/>
                    <a:lstStyle/>
                    <a:p>
                      <a:pPr marL="59689" marR="33655" lvl="0" indent="-6350" algn="ctr" rtl="0">
                        <a:lnSpc>
                          <a:spcPct val="107000"/>
                        </a:lnSpc>
                        <a:spcBef>
                          <a:spcPts val="0"/>
                        </a:spcBef>
                        <a:spcAft>
                          <a:spcPts val="0"/>
                        </a:spcAft>
                        <a:buNone/>
                      </a:pPr>
                      <a:r>
                        <a:rPr lang="es-CL" sz="1200" u="none" strike="noStrike" cap="none" dirty="0"/>
                        <a:t>25/11</a:t>
                      </a:r>
                      <a:endParaRPr sz="1400" u="none" strike="noStrike" cap="none" dirty="0">
                        <a:solidFill>
                          <a:srgbClr val="000000"/>
                        </a:solidFill>
                        <a:latin typeface="Calibri"/>
                        <a:ea typeface="Calibri"/>
                        <a:cs typeface="Calibri"/>
                        <a:sym typeface="Calibri"/>
                      </a:endParaRPr>
                    </a:p>
                  </a:txBody>
                  <a:tcPr marL="4550" marR="57400" marT="6250" marB="0"/>
                </a:tc>
                <a:tc vMerge="1">
                  <a:txBody>
                    <a:bodyPr/>
                    <a:lstStyle/>
                    <a:p>
                      <a:endParaRPr lang="es-CL"/>
                    </a:p>
                  </a:txBody>
                  <a:tcPr/>
                </a:tc>
                <a:extLst>
                  <a:ext uri="{0D108BD9-81ED-4DB2-BD59-A6C34878D82A}">
                    <a16:rowId xmlns:a16="http://schemas.microsoft.com/office/drawing/2014/main" val="10006"/>
                  </a:ext>
                </a:extLst>
              </a:tr>
            </a:tbl>
          </a:graphicData>
        </a:graphic>
      </p:graphicFrame>
      <p:sp>
        <p:nvSpPr>
          <p:cNvPr id="305" name="Google Shape;305;p11"/>
          <p:cNvSpPr/>
          <p:nvPr/>
        </p:nvSpPr>
        <p:spPr>
          <a:xfrm>
            <a:off x="444499" y="4573023"/>
            <a:ext cx="7772400" cy="806560"/>
          </a:xfrm>
          <a:prstGeom prst="rect">
            <a:avLst/>
          </a:prstGeom>
          <a:noFill/>
          <a:ln>
            <a:noFill/>
          </a:ln>
        </p:spPr>
        <p:txBody>
          <a:bodyPr spcFirstLastPara="1" wrap="square" lIns="6325" tIns="45700" rIns="144400" bIns="158700" anchor="ctr" anchorCtr="0">
            <a:spAutoFit/>
          </a:bodyPr>
          <a:lstStyle/>
          <a:p>
            <a:pPr marL="0" marR="0" lvl="0" indent="0" algn="l" rtl="0">
              <a:lnSpc>
                <a:spcPct val="100000"/>
              </a:lnSpc>
              <a:spcBef>
                <a:spcPts val="0"/>
              </a:spcBef>
              <a:spcAft>
                <a:spcPts val="0"/>
              </a:spcAft>
              <a:buClr>
                <a:schemeClr val="dk1"/>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L" sz="1400" b="1" i="0" u="none" strike="noStrike" cap="none" dirty="0">
                <a:solidFill>
                  <a:srgbClr val="000000"/>
                </a:solidFill>
                <a:latin typeface="Arial"/>
                <a:ea typeface="Arial"/>
                <a:cs typeface="Arial"/>
                <a:sym typeface="Arial"/>
              </a:rPr>
              <a:t>   </a:t>
            </a:r>
            <a:r>
              <a:rPr lang="es-CL" sz="1200" b="1" i="0" u="none" strike="noStrike" cap="none" dirty="0">
                <a:solidFill>
                  <a:srgbClr val="000000"/>
                </a:solidFill>
                <a:latin typeface="Arial"/>
                <a:ea typeface="Arial"/>
                <a:cs typeface="Arial"/>
                <a:sym typeface="Arial"/>
              </a:rPr>
              <a:t>Fechas  Tentativas – A DEFINIR</a:t>
            </a:r>
            <a:r>
              <a:rPr lang="es-CL" sz="1200" b="0"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CL" sz="1100" b="0" i="0" u="none" strike="noStrike" cap="none" dirty="0">
                <a:solidFill>
                  <a:srgbClr val="000000"/>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
        <p:nvSpPr>
          <p:cNvPr id="306" name="Google Shape;306;p11"/>
          <p:cNvSpPr txBox="1"/>
          <p:nvPr/>
        </p:nvSpPr>
        <p:spPr>
          <a:xfrm>
            <a:off x="473505" y="7665831"/>
            <a:ext cx="6600697" cy="890332"/>
          </a:xfrm>
          <a:prstGeom prst="rect">
            <a:avLst/>
          </a:prstGeom>
          <a:noFill/>
          <a:ln>
            <a:noFill/>
          </a:ln>
        </p:spPr>
        <p:txBody>
          <a:bodyPr spcFirstLastPara="1" wrap="square" lIns="91425" tIns="45700" rIns="91425" bIns="45700" anchor="t" anchorCtr="0">
            <a:spAutoFit/>
          </a:bodyPr>
          <a:lstStyle/>
          <a:p>
            <a:pPr marL="71755" marR="33655" lvl="0" indent="-6350" algn="l" rtl="0">
              <a:lnSpc>
                <a:spcPct val="107000"/>
              </a:lnSpc>
              <a:spcBef>
                <a:spcPts val="0"/>
              </a:spcBef>
              <a:spcAft>
                <a:spcPts val="0"/>
              </a:spcAft>
              <a:buNone/>
            </a:pPr>
            <a:r>
              <a:rPr lang="es-CL" sz="1200" dirty="0">
                <a:solidFill>
                  <a:srgbClr val="305374"/>
                </a:solidFill>
                <a:latin typeface="Verdana"/>
                <a:ea typeface="Verdana"/>
                <a:cs typeface="Verdana"/>
                <a:sym typeface="Verdana"/>
              </a:rPr>
              <a:t>El orden de realización de las actividades virtuales puede ser modificado de acuerdo al requerimiento de la Armada de Chile.</a:t>
            </a:r>
            <a:endParaRPr dirty="0"/>
          </a:p>
          <a:p>
            <a:pPr marL="71755" marR="33655" lvl="0" indent="-6350" algn="l" rtl="0">
              <a:lnSpc>
                <a:spcPct val="107000"/>
              </a:lnSpc>
              <a:spcBef>
                <a:spcPts val="1595"/>
              </a:spcBef>
              <a:spcAft>
                <a:spcPts val="0"/>
              </a:spcAft>
              <a:buNone/>
            </a:pPr>
            <a:r>
              <a:rPr lang="es-CL" sz="1200" dirty="0">
                <a:solidFill>
                  <a:srgbClr val="305374"/>
                </a:solidFill>
                <a:latin typeface="Verdana"/>
                <a:ea typeface="Verdana"/>
                <a:cs typeface="Verdana"/>
                <a:sym typeface="Verdana"/>
              </a:rPr>
              <a:t>Esta propuesta conlleva 10 sesiones de clase presencial de 9 horas cada una.</a:t>
            </a:r>
            <a:endParaRPr sz="1200" dirty="0">
              <a:solidFill>
                <a:srgbClr val="305374"/>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12" name="Google Shape;312;p12"/>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313" name="Google Shape;313;p12"/>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314" name="Google Shape;314;p12"/>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graphicFrame>
        <p:nvGraphicFramePr>
          <p:cNvPr id="315" name="Google Shape;315;p12"/>
          <p:cNvGraphicFramePr/>
          <p:nvPr>
            <p:extLst>
              <p:ext uri="{D42A27DB-BD31-4B8C-83A1-F6EECF244321}">
                <p14:modId xmlns:p14="http://schemas.microsoft.com/office/powerpoint/2010/main" val="2530890664"/>
              </p:ext>
            </p:extLst>
          </p:nvPr>
        </p:nvGraphicFramePr>
        <p:xfrm>
          <a:off x="304799" y="4001700"/>
          <a:ext cx="5891525" cy="1332300"/>
        </p:xfrm>
        <a:graphic>
          <a:graphicData uri="http://schemas.openxmlformats.org/drawingml/2006/table">
            <a:tbl>
              <a:tblPr firstRow="1" firstCol="1" bandRow="1">
                <a:noFill/>
                <a:tableStyleId>{7A260839-3D1C-4AC4-85D4-4C5497B54ECE}</a:tableStyleId>
              </a:tblPr>
              <a:tblGrid>
                <a:gridCol w="2378900">
                  <a:extLst>
                    <a:ext uri="{9D8B030D-6E8A-4147-A177-3AD203B41FA5}">
                      <a16:colId xmlns:a16="http://schemas.microsoft.com/office/drawing/2014/main" val="20000"/>
                    </a:ext>
                  </a:extLst>
                </a:gridCol>
                <a:gridCol w="3512625">
                  <a:extLst>
                    <a:ext uri="{9D8B030D-6E8A-4147-A177-3AD203B41FA5}">
                      <a16:colId xmlns:a16="http://schemas.microsoft.com/office/drawing/2014/main" val="20001"/>
                    </a:ext>
                  </a:extLst>
                </a:gridCol>
              </a:tblGrid>
              <a:tr h="283100">
                <a:tc>
                  <a:txBody>
                    <a:bodyPr/>
                    <a:lstStyle/>
                    <a:p>
                      <a:pPr marL="165735" marR="33655" lvl="0" indent="-6350" algn="l" rtl="0">
                        <a:lnSpc>
                          <a:spcPct val="107000"/>
                        </a:lnSpc>
                        <a:spcBef>
                          <a:spcPts val="0"/>
                        </a:spcBef>
                        <a:spcAft>
                          <a:spcPts val="0"/>
                        </a:spcAft>
                        <a:buNone/>
                      </a:pPr>
                      <a:r>
                        <a:rPr lang="es-CL" sz="1200" u="none" strike="noStrike" cap="none"/>
                        <a:t>Nombre </a:t>
                      </a:r>
                      <a:endParaRPr sz="1100" u="none" strike="noStrike" cap="none">
                        <a:solidFill>
                          <a:srgbClr val="000000"/>
                        </a:solidFill>
                        <a:latin typeface="Calibri"/>
                        <a:ea typeface="Calibri"/>
                        <a:cs typeface="Calibri"/>
                        <a:sym typeface="Calibri"/>
                      </a:endParaRPr>
                    </a:p>
                  </a:txBody>
                  <a:tcPr marL="23525" marR="58800" marT="4100" marB="0"/>
                </a:tc>
                <a:tc>
                  <a:txBody>
                    <a:bodyPr/>
                    <a:lstStyle/>
                    <a:p>
                      <a:pPr marL="165735" marR="33655" lvl="0" indent="-6350" algn="l" rtl="0">
                        <a:lnSpc>
                          <a:spcPct val="107000"/>
                        </a:lnSpc>
                        <a:spcBef>
                          <a:spcPts val="0"/>
                        </a:spcBef>
                        <a:spcAft>
                          <a:spcPts val="0"/>
                        </a:spcAft>
                        <a:buNone/>
                      </a:pPr>
                      <a:r>
                        <a:rPr lang="es-CL" sz="1200" u="none" strike="noStrike" cap="none"/>
                        <a:t>Modulo </a:t>
                      </a:r>
                      <a:endParaRPr sz="1100" u="none" strike="noStrike" cap="none">
                        <a:solidFill>
                          <a:srgbClr val="000000"/>
                        </a:solidFill>
                        <a:latin typeface="Calibri"/>
                        <a:ea typeface="Calibri"/>
                        <a:cs typeface="Calibri"/>
                        <a:sym typeface="Calibri"/>
                      </a:endParaRPr>
                    </a:p>
                  </a:txBody>
                  <a:tcPr marL="23525" marR="58800" marT="4100" marB="0"/>
                </a:tc>
                <a:extLst>
                  <a:ext uri="{0D108BD9-81ED-4DB2-BD59-A6C34878D82A}">
                    <a16:rowId xmlns:a16="http://schemas.microsoft.com/office/drawing/2014/main" val="10000"/>
                  </a:ext>
                </a:extLst>
              </a:tr>
              <a:tr h="263175">
                <a:tc>
                  <a:txBody>
                    <a:bodyPr/>
                    <a:lstStyle/>
                    <a:p>
                      <a:pPr marL="165735" marR="33655" lvl="0" indent="-6350" algn="l" rtl="0">
                        <a:lnSpc>
                          <a:spcPct val="107000"/>
                        </a:lnSpc>
                        <a:spcBef>
                          <a:spcPts val="0"/>
                        </a:spcBef>
                        <a:spcAft>
                          <a:spcPts val="0"/>
                        </a:spcAft>
                        <a:buNone/>
                      </a:pPr>
                      <a:r>
                        <a:rPr lang="es-CL" sz="1200" u="none" strike="noStrike" cap="none"/>
                        <a:t>Orompello Palacios </a:t>
                      </a:r>
                      <a:endParaRPr sz="1100" u="none" strike="noStrike" cap="none">
                        <a:solidFill>
                          <a:srgbClr val="000000"/>
                        </a:solidFill>
                        <a:latin typeface="Calibri"/>
                        <a:ea typeface="Calibri"/>
                        <a:cs typeface="Calibri"/>
                        <a:sym typeface="Calibri"/>
                      </a:endParaRPr>
                    </a:p>
                  </a:txBody>
                  <a:tcPr marL="23525" marR="58800" marT="4100" marB="0"/>
                </a:tc>
                <a:tc>
                  <a:txBody>
                    <a:bodyPr/>
                    <a:lstStyle/>
                    <a:p>
                      <a:pPr marL="165735" marR="33655" lvl="0" indent="-6350" algn="l" rtl="0">
                        <a:lnSpc>
                          <a:spcPct val="107000"/>
                        </a:lnSpc>
                        <a:spcBef>
                          <a:spcPts val="0"/>
                        </a:spcBef>
                        <a:spcAft>
                          <a:spcPts val="0"/>
                        </a:spcAft>
                        <a:buNone/>
                      </a:pPr>
                      <a:r>
                        <a:rPr lang="es-CL" sz="1200" u="none" strike="noStrike" cap="none"/>
                        <a:t>Derecho Laboral </a:t>
                      </a:r>
                      <a:endParaRPr sz="1100" u="none" strike="noStrike" cap="none">
                        <a:solidFill>
                          <a:srgbClr val="000000"/>
                        </a:solidFill>
                        <a:latin typeface="Calibri"/>
                        <a:ea typeface="Calibri"/>
                        <a:cs typeface="Calibri"/>
                        <a:sym typeface="Calibri"/>
                      </a:endParaRPr>
                    </a:p>
                  </a:txBody>
                  <a:tcPr marL="23525" marR="58800" marT="4100" marB="0"/>
                </a:tc>
                <a:extLst>
                  <a:ext uri="{0D108BD9-81ED-4DB2-BD59-A6C34878D82A}">
                    <a16:rowId xmlns:a16="http://schemas.microsoft.com/office/drawing/2014/main" val="10001"/>
                  </a:ext>
                </a:extLst>
              </a:tr>
              <a:tr h="263175">
                <a:tc>
                  <a:txBody>
                    <a:bodyPr/>
                    <a:lstStyle/>
                    <a:p>
                      <a:pPr marL="165735" marR="33655" lvl="0" indent="-6350" algn="l" rtl="0">
                        <a:lnSpc>
                          <a:spcPct val="107000"/>
                        </a:lnSpc>
                        <a:spcBef>
                          <a:spcPts val="0"/>
                        </a:spcBef>
                        <a:spcAft>
                          <a:spcPts val="0"/>
                        </a:spcAft>
                        <a:buNone/>
                      </a:pPr>
                      <a:r>
                        <a:rPr lang="es-CL" sz="1200" u="none" strike="noStrike" cap="none"/>
                        <a:t>Verónica Corvalán </a:t>
                      </a:r>
                      <a:endParaRPr sz="1100" u="none" strike="noStrike" cap="none">
                        <a:solidFill>
                          <a:srgbClr val="000000"/>
                        </a:solidFill>
                        <a:latin typeface="Calibri"/>
                        <a:ea typeface="Calibri"/>
                        <a:cs typeface="Calibri"/>
                        <a:sym typeface="Calibri"/>
                      </a:endParaRPr>
                    </a:p>
                  </a:txBody>
                  <a:tcPr marL="23525" marR="58800" marT="4100" marB="0"/>
                </a:tc>
                <a:tc>
                  <a:txBody>
                    <a:bodyPr/>
                    <a:lstStyle/>
                    <a:p>
                      <a:pPr marL="165735" marR="33655" lvl="0" indent="-6350" algn="l" rtl="0">
                        <a:lnSpc>
                          <a:spcPct val="107000"/>
                        </a:lnSpc>
                        <a:spcBef>
                          <a:spcPts val="0"/>
                        </a:spcBef>
                        <a:spcAft>
                          <a:spcPts val="0"/>
                        </a:spcAft>
                        <a:buNone/>
                      </a:pPr>
                      <a:r>
                        <a:rPr lang="es-CL" sz="1200" u="none" strike="noStrike" cap="none"/>
                        <a:t>Contabilidad y Finanzas </a:t>
                      </a:r>
                      <a:endParaRPr sz="1100" u="none" strike="noStrike" cap="none">
                        <a:solidFill>
                          <a:srgbClr val="000000"/>
                        </a:solidFill>
                        <a:latin typeface="Calibri"/>
                        <a:ea typeface="Calibri"/>
                        <a:cs typeface="Calibri"/>
                        <a:sym typeface="Calibri"/>
                      </a:endParaRPr>
                    </a:p>
                  </a:txBody>
                  <a:tcPr marL="23525" marR="58800" marT="4100" marB="0"/>
                </a:tc>
                <a:extLst>
                  <a:ext uri="{0D108BD9-81ED-4DB2-BD59-A6C34878D82A}">
                    <a16:rowId xmlns:a16="http://schemas.microsoft.com/office/drawing/2014/main" val="10002"/>
                  </a:ext>
                </a:extLst>
              </a:tr>
              <a:tr h="259675">
                <a:tc>
                  <a:txBody>
                    <a:bodyPr/>
                    <a:lstStyle/>
                    <a:p>
                      <a:pPr marL="165735" marR="33655" lvl="0" indent="-6350" algn="l" rtl="0">
                        <a:lnSpc>
                          <a:spcPct val="107000"/>
                        </a:lnSpc>
                        <a:spcBef>
                          <a:spcPts val="0"/>
                        </a:spcBef>
                        <a:spcAft>
                          <a:spcPts val="0"/>
                        </a:spcAft>
                        <a:buNone/>
                      </a:pPr>
                      <a:r>
                        <a:rPr lang="es-CL" sz="1200" u="none" strike="noStrike" cap="none"/>
                        <a:t>Claudia Vaisman </a:t>
                      </a:r>
                      <a:endParaRPr sz="1100" u="none" strike="noStrike" cap="none">
                        <a:solidFill>
                          <a:srgbClr val="000000"/>
                        </a:solidFill>
                        <a:latin typeface="Calibri"/>
                        <a:ea typeface="Calibri"/>
                        <a:cs typeface="Calibri"/>
                        <a:sym typeface="Calibri"/>
                      </a:endParaRPr>
                    </a:p>
                  </a:txBody>
                  <a:tcPr marL="23525" marR="58800" marT="4100" marB="0"/>
                </a:tc>
                <a:tc>
                  <a:txBody>
                    <a:bodyPr/>
                    <a:lstStyle/>
                    <a:p>
                      <a:pPr marL="165735" marR="33655" lvl="0" indent="-6350" algn="l" rtl="0">
                        <a:lnSpc>
                          <a:spcPct val="107000"/>
                        </a:lnSpc>
                        <a:spcBef>
                          <a:spcPts val="0"/>
                        </a:spcBef>
                        <a:spcAft>
                          <a:spcPts val="0"/>
                        </a:spcAft>
                        <a:buNone/>
                      </a:pPr>
                      <a:r>
                        <a:rPr lang="es-CL" sz="1200" u="none" strike="noStrike" cap="none" dirty="0"/>
                        <a:t>Negociación – Coaching</a:t>
                      </a:r>
                      <a:endParaRPr sz="1100" u="none" strike="noStrike" cap="none" dirty="0">
                        <a:solidFill>
                          <a:srgbClr val="000000"/>
                        </a:solidFill>
                        <a:latin typeface="Calibri"/>
                        <a:ea typeface="Calibri"/>
                        <a:cs typeface="Calibri"/>
                        <a:sym typeface="Calibri"/>
                      </a:endParaRPr>
                    </a:p>
                  </a:txBody>
                  <a:tcPr marL="23525" marR="58800" marT="4100" marB="0"/>
                </a:tc>
                <a:extLst>
                  <a:ext uri="{0D108BD9-81ED-4DB2-BD59-A6C34878D82A}">
                    <a16:rowId xmlns:a16="http://schemas.microsoft.com/office/drawing/2014/main" val="10003"/>
                  </a:ext>
                </a:extLst>
              </a:tr>
              <a:tr h="263175">
                <a:tc>
                  <a:txBody>
                    <a:bodyPr/>
                    <a:lstStyle/>
                    <a:p>
                      <a:pPr marL="165735" marR="33655" lvl="0" indent="-6350" algn="l" rtl="0">
                        <a:lnSpc>
                          <a:spcPct val="107000"/>
                        </a:lnSpc>
                        <a:spcBef>
                          <a:spcPts val="0"/>
                        </a:spcBef>
                        <a:spcAft>
                          <a:spcPts val="0"/>
                        </a:spcAft>
                        <a:buNone/>
                      </a:pPr>
                      <a:r>
                        <a:rPr lang="es-CL" sz="1200" u="none" strike="noStrike" cap="none" dirty="0"/>
                        <a:t>Daniela Rojas </a:t>
                      </a:r>
                      <a:endParaRPr sz="1100" u="none" strike="noStrike" cap="none" dirty="0">
                        <a:solidFill>
                          <a:srgbClr val="000000"/>
                        </a:solidFill>
                        <a:latin typeface="Calibri"/>
                        <a:ea typeface="Calibri"/>
                        <a:cs typeface="Calibri"/>
                        <a:sym typeface="Calibri"/>
                      </a:endParaRPr>
                    </a:p>
                  </a:txBody>
                  <a:tcPr marL="23525" marR="58800" marT="4100" marB="0"/>
                </a:tc>
                <a:tc>
                  <a:txBody>
                    <a:bodyPr/>
                    <a:lstStyle/>
                    <a:p>
                      <a:pPr marL="165735" marR="33655" lvl="0" indent="-6350" algn="l" rtl="0">
                        <a:lnSpc>
                          <a:spcPct val="107000"/>
                        </a:lnSpc>
                        <a:spcBef>
                          <a:spcPts val="0"/>
                        </a:spcBef>
                        <a:spcAft>
                          <a:spcPts val="0"/>
                        </a:spcAft>
                        <a:buNone/>
                      </a:pPr>
                      <a:r>
                        <a:rPr lang="es-CL" sz="1200" u="none" strike="noStrike" cap="none" dirty="0"/>
                        <a:t>Liderazgo – Taller Hab. Directivas</a:t>
                      </a:r>
                      <a:endParaRPr sz="1100" u="none" strike="noStrike" cap="none" dirty="0">
                        <a:solidFill>
                          <a:srgbClr val="000000"/>
                        </a:solidFill>
                        <a:latin typeface="Calibri"/>
                        <a:ea typeface="Calibri"/>
                        <a:cs typeface="Calibri"/>
                        <a:sym typeface="Calibri"/>
                      </a:endParaRPr>
                    </a:p>
                  </a:txBody>
                  <a:tcPr marL="23525" marR="58800" marT="4100" marB="0"/>
                </a:tc>
                <a:extLst>
                  <a:ext uri="{0D108BD9-81ED-4DB2-BD59-A6C34878D82A}">
                    <a16:rowId xmlns:a16="http://schemas.microsoft.com/office/drawing/2014/main" val="10004"/>
                  </a:ext>
                </a:extLst>
              </a:tr>
            </a:tbl>
          </a:graphicData>
        </a:graphic>
      </p:graphicFrame>
      <p:sp>
        <p:nvSpPr>
          <p:cNvPr id="316" name="Google Shape;316;p12"/>
          <p:cNvSpPr txBox="1">
            <a:spLocks noGrp="1"/>
          </p:cNvSpPr>
          <p:nvPr>
            <p:ph type="body" idx="1"/>
          </p:nvPr>
        </p:nvSpPr>
        <p:spPr>
          <a:xfrm>
            <a:off x="228600" y="2209800"/>
            <a:ext cx="6934200" cy="175432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305374"/>
              </a:buClr>
              <a:buSzPts val="1200"/>
              <a:buFont typeface="Verdana"/>
              <a:buNone/>
            </a:pPr>
            <a:r>
              <a:rPr lang="es-CL" sz="1200" b="1" i="0" u="none" strike="noStrike" cap="none">
                <a:solidFill>
                  <a:srgbClr val="305374"/>
                </a:solidFill>
                <a:latin typeface="Verdana"/>
                <a:ea typeface="Verdana"/>
                <a:cs typeface="Verdana"/>
                <a:sym typeface="Verdana"/>
              </a:rPr>
              <a:t>Sección 3: Equipo de Trabajo  </a:t>
            </a:r>
            <a:r>
              <a:rPr lang="es-CL" sz="1200" b="0" i="0" u="none" strike="noStrike" cap="none">
                <a:solidFill>
                  <a:srgbClr val="305374"/>
                </a:solidFill>
                <a:latin typeface="Verdana"/>
                <a:ea typeface="Verdana"/>
                <a:cs typeface="Verdana"/>
                <a:sym typeface="Verdana"/>
              </a:rPr>
              <a:t> </a:t>
            </a:r>
            <a:endParaRPr/>
          </a:p>
          <a:p>
            <a:pPr marL="0" marR="0" lvl="0" indent="0" algn="just" rtl="0">
              <a:lnSpc>
                <a:spcPct val="100000"/>
              </a:lnSpc>
              <a:spcBef>
                <a:spcPts val="0"/>
              </a:spcBef>
              <a:spcAft>
                <a:spcPts val="0"/>
              </a:spcAft>
              <a:buClr>
                <a:srgbClr val="305374"/>
              </a:buClr>
              <a:buSzPts val="1200"/>
              <a:buFont typeface="Verdana"/>
              <a:buNone/>
            </a:pPr>
            <a:r>
              <a:rPr lang="es-CL" sz="1200" b="1" i="0" u="none" strike="noStrike" cap="none">
                <a:solidFill>
                  <a:srgbClr val="305374"/>
                </a:solidFill>
                <a:latin typeface="Verdana"/>
                <a:ea typeface="Verdana"/>
                <a:cs typeface="Verdana"/>
                <a:sym typeface="Verdana"/>
              </a:rPr>
              <a:t> </a:t>
            </a:r>
            <a:r>
              <a:rPr lang="es-CL" sz="1200" b="0" i="0" u="none" strike="noStrike" cap="none">
                <a:solidFill>
                  <a:srgbClr val="305374"/>
                </a:solidFill>
                <a:latin typeface="Verdana"/>
                <a:ea typeface="Verdana"/>
                <a:cs typeface="Verdana"/>
                <a:sym typeface="Verdana"/>
              </a:rPr>
              <a:t>  </a:t>
            </a:r>
            <a:endParaRPr/>
          </a:p>
          <a:p>
            <a:pPr marL="0" marR="0" lvl="0" indent="0" algn="just" rtl="0">
              <a:lnSpc>
                <a:spcPct val="100000"/>
              </a:lnSpc>
              <a:spcBef>
                <a:spcPts val="0"/>
              </a:spcBef>
              <a:spcAft>
                <a:spcPts val="0"/>
              </a:spcAft>
              <a:buClr>
                <a:srgbClr val="305374"/>
              </a:buClr>
              <a:buSzPts val="1200"/>
              <a:buFont typeface="Verdana"/>
              <a:buNone/>
            </a:pPr>
            <a:r>
              <a:rPr lang="es-CL" sz="1200" b="0" i="0" u="none" strike="noStrike" cap="none">
                <a:solidFill>
                  <a:srgbClr val="305374"/>
                </a:solidFill>
                <a:latin typeface="Verdana"/>
                <a:ea typeface="Verdana"/>
                <a:cs typeface="Verdana"/>
                <a:sym typeface="Verdana"/>
              </a:rPr>
              <a:t>Para desarrollar un programa de excelencia es preciso tener un equipo capacitado, motivado y con experiencia exitosa en desarrollar programas de educación ejecutiva. En este apartado presentamos los antecedentes académicos y laborales del equipo. Todos ellos han sido docentes anteriormente de este Diplomado y cuentan con experiencias exitosas en programas de similares características con más de </a:t>
            </a:r>
            <a:r>
              <a:rPr lang="es-CL" sz="1200" b="1" i="0" u="none" strike="noStrike" cap="none">
                <a:solidFill>
                  <a:srgbClr val="305374"/>
                </a:solidFill>
                <a:latin typeface="Verdana"/>
                <a:ea typeface="Verdana"/>
                <a:cs typeface="Verdana"/>
                <a:sym typeface="Verdana"/>
              </a:rPr>
              <a:t>10 años de experiencia.</a:t>
            </a:r>
            <a:r>
              <a:rPr lang="es-CL" sz="1200" b="0" i="0" u="none" strike="noStrike" cap="none">
                <a:solidFill>
                  <a:srgbClr val="305374"/>
                </a:solidFill>
                <a:latin typeface="Verdana"/>
                <a:ea typeface="Verdana"/>
                <a:cs typeface="Verdana"/>
                <a:sym typeface="Verdana"/>
              </a:rPr>
              <a:t> </a:t>
            </a:r>
            <a:endParaRPr/>
          </a:p>
          <a:p>
            <a:pPr marL="0" marR="0" lvl="0" indent="0" algn="just" rtl="0">
              <a:lnSpc>
                <a:spcPct val="100000"/>
              </a:lnSpc>
              <a:spcBef>
                <a:spcPts val="0"/>
              </a:spcBef>
              <a:spcAft>
                <a:spcPts val="0"/>
              </a:spcAft>
              <a:buClr>
                <a:srgbClr val="305374"/>
              </a:buClr>
              <a:buSzPts val="1200"/>
              <a:buFont typeface="Verdana"/>
              <a:buNone/>
            </a:pPr>
            <a:r>
              <a:rPr lang="es-CL" sz="1200" b="0" i="0" u="none" strike="noStrike" cap="none">
                <a:solidFill>
                  <a:srgbClr val="305374"/>
                </a:solidFill>
                <a:latin typeface="Verdana"/>
                <a:ea typeface="Verdana"/>
                <a:cs typeface="Verdana"/>
                <a:sym typeface="Verdana"/>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22" name="Google Shape;322;p13"/>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323" name="Google Shape;323;p13"/>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324" name="Google Shape;324;p13"/>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325" name="Google Shape;325;p13"/>
          <p:cNvSpPr txBox="1">
            <a:spLocks noGrp="1"/>
          </p:cNvSpPr>
          <p:nvPr>
            <p:ph type="body" idx="1"/>
          </p:nvPr>
        </p:nvSpPr>
        <p:spPr>
          <a:xfrm>
            <a:off x="228600" y="2948463"/>
            <a:ext cx="6934200" cy="27699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305374"/>
              </a:buClr>
              <a:buSzPts val="1200"/>
              <a:buFont typeface="Verdana"/>
              <a:buNone/>
            </a:pPr>
            <a:r>
              <a:rPr lang="es-CL" sz="1200" b="0" i="0" u="none" strike="noStrike" cap="none">
                <a:solidFill>
                  <a:srgbClr val="305374"/>
                </a:solidFill>
                <a:latin typeface="Verdana"/>
                <a:ea typeface="Verdana"/>
                <a:cs typeface="Verdana"/>
                <a:sym typeface="Verdana"/>
              </a:rPr>
              <a:t> </a:t>
            </a:r>
            <a:endParaRPr/>
          </a:p>
        </p:txBody>
      </p:sp>
      <p:sp>
        <p:nvSpPr>
          <p:cNvPr id="326" name="Google Shape;326;p13"/>
          <p:cNvSpPr/>
          <p:nvPr/>
        </p:nvSpPr>
        <p:spPr>
          <a:xfrm>
            <a:off x="76200" y="2169490"/>
            <a:ext cx="2491909" cy="391131"/>
          </a:xfrm>
          <a:prstGeom prst="rect">
            <a:avLst/>
          </a:prstGeom>
          <a:noFill/>
          <a:ln>
            <a:noFill/>
          </a:ln>
        </p:spPr>
        <p:txBody>
          <a:bodyPr spcFirstLastPara="1" wrap="square" lIns="377700" tIns="45700" rIns="91425" bIns="6325" anchor="ctr" anchorCtr="0">
            <a:spAutoFit/>
          </a:bodyPr>
          <a:lstStyle/>
          <a:p>
            <a:pPr marL="0" marR="0" lvl="0" indent="0" algn="l" rtl="0">
              <a:lnSpc>
                <a:spcPct val="100000"/>
              </a:lnSpc>
              <a:spcBef>
                <a:spcPts val="0"/>
              </a:spcBef>
              <a:spcAft>
                <a:spcPts val="0"/>
              </a:spcAft>
              <a:buNone/>
            </a:pPr>
            <a:r>
              <a:rPr lang="es-CL" sz="1100" b="1" i="0" u="none" strike="noStrike" cap="none">
                <a:solidFill>
                  <a:srgbClr val="305374"/>
                </a:solidFill>
                <a:latin typeface="Arial"/>
                <a:ea typeface="Arial"/>
                <a:cs typeface="Arial"/>
                <a:sym typeface="Arial"/>
              </a:rPr>
              <a:t>CLAUDIA VAISMAN ANGULO </a:t>
            </a:r>
            <a:endParaRPr/>
          </a:p>
          <a:p>
            <a:pPr marL="0" marR="0" lvl="0" indent="0" algn="l" rtl="0">
              <a:lnSpc>
                <a:spcPct val="100000"/>
              </a:lnSpc>
              <a:spcBef>
                <a:spcPts val="0"/>
              </a:spcBef>
              <a:spcAft>
                <a:spcPts val="0"/>
              </a:spcAft>
              <a:buClr>
                <a:srgbClr val="305374"/>
              </a:buClr>
              <a:buSzPts val="1100"/>
              <a:buFont typeface="Arial"/>
              <a:buNone/>
            </a:pPr>
            <a:r>
              <a:rPr lang="es-CL" sz="1100" b="1" i="0" u="none" strike="noStrike" cap="none">
                <a:solidFill>
                  <a:srgbClr val="305374"/>
                </a:solidFill>
                <a:latin typeface="Arial"/>
                <a:ea typeface="Arial"/>
                <a:cs typeface="Arial"/>
                <a:sym typeface="Arial"/>
              </a:rPr>
              <a:t> </a:t>
            </a:r>
            <a:endParaRPr sz="1100" b="0" i="0" u="none" strike="noStrike" cap="none">
              <a:solidFill>
                <a:srgbClr val="305374"/>
              </a:solidFill>
              <a:latin typeface="Arial"/>
              <a:ea typeface="Arial"/>
              <a:cs typeface="Arial"/>
              <a:sym typeface="Arial"/>
            </a:endParaRPr>
          </a:p>
        </p:txBody>
      </p:sp>
      <p:pic>
        <p:nvPicPr>
          <p:cNvPr id="327" name="Google Shape;327;p13"/>
          <p:cNvPicPr preferRelativeResize="0"/>
          <p:nvPr/>
        </p:nvPicPr>
        <p:blipFill rotWithShape="1">
          <a:blip r:embed="rId5">
            <a:alphaModFix/>
          </a:blip>
          <a:srcRect/>
          <a:stretch/>
        </p:blipFill>
        <p:spPr>
          <a:xfrm>
            <a:off x="694906" y="2580933"/>
            <a:ext cx="6001588" cy="48965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33" name="Google Shape;333;p14"/>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334" name="Google Shape;334;p14"/>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335" name="Google Shape;335;p14"/>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336" name="Google Shape;336;p14"/>
          <p:cNvSpPr txBox="1">
            <a:spLocks noGrp="1"/>
          </p:cNvSpPr>
          <p:nvPr>
            <p:ph type="body" idx="1"/>
          </p:nvPr>
        </p:nvSpPr>
        <p:spPr>
          <a:xfrm>
            <a:off x="228600" y="2948463"/>
            <a:ext cx="6934200" cy="27699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305374"/>
              </a:buClr>
              <a:buSzPts val="1200"/>
              <a:buFont typeface="Verdana"/>
              <a:buNone/>
            </a:pPr>
            <a:r>
              <a:rPr lang="es-CL" sz="1200" b="0" i="0" u="none" strike="noStrike" cap="none">
                <a:solidFill>
                  <a:srgbClr val="305374"/>
                </a:solidFill>
                <a:latin typeface="Verdana"/>
                <a:ea typeface="Verdana"/>
                <a:cs typeface="Verdana"/>
                <a:sym typeface="Verdana"/>
              </a:rPr>
              <a:t> </a:t>
            </a:r>
            <a:endParaRPr/>
          </a:p>
        </p:txBody>
      </p:sp>
      <p:sp>
        <p:nvSpPr>
          <p:cNvPr id="337" name="Google Shape;337;p14"/>
          <p:cNvSpPr/>
          <p:nvPr/>
        </p:nvSpPr>
        <p:spPr>
          <a:xfrm>
            <a:off x="76200" y="2169490"/>
            <a:ext cx="2701902" cy="391131"/>
          </a:xfrm>
          <a:prstGeom prst="rect">
            <a:avLst/>
          </a:prstGeom>
          <a:noFill/>
          <a:ln>
            <a:noFill/>
          </a:ln>
        </p:spPr>
        <p:txBody>
          <a:bodyPr spcFirstLastPara="1" wrap="square" lIns="377700" tIns="45700" rIns="91425" bIns="6325" anchor="ctr" anchorCtr="0">
            <a:spAutoFit/>
          </a:bodyPr>
          <a:lstStyle/>
          <a:p>
            <a:pPr marL="0" marR="0" lvl="0" indent="0" algn="l" rtl="0">
              <a:lnSpc>
                <a:spcPct val="100000"/>
              </a:lnSpc>
              <a:spcBef>
                <a:spcPts val="0"/>
              </a:spcBef>
              <a:spcAft>
                <a:spcPts val="0"/>
              </a:spcAft>
              <a:buNone/>
            </a:pPr>
            <a:r>
              <a:rPr lang="es-CL" sz="1100" b="1">
                <a:solidFill>
                  <a:srgbClr val="305374"/>
                </a:solidFill>
                <a:latin typeface="Arial"/>
                <a:ea typeface="Arial"/>
                <a:cs typeface="Arial"/>
                <a:sym typeface="Arial"/>
              </a:rPr>
              <a:t>OROMPELLO PALACIOS PEREZ</a:t>
            </a:r>
            <a:r>
              <a:rPr lang="es-CL" sz="1100" b="1" i="0" u="none" strike="noStrike" cap="none">
                <a:solidFill>
                  <a:srgbClr val="305374"/>
                </a:solidFill>
                <a:latin typeface="Arial"/>
                <a:ea typeface="Arial"/>
                <a:cs typeface="Arial"/>
                <a:sym typeface="Arial"/>
              </a:rPr>
              <a:t> </a:t>
            </a:r>
            <a:endParaRPr/>
          </a:p>
          <a:p>
            <a:pPr marL="0" marR="0" lvl="0" indent="0" algn="l" rtl="0">
              <a:lnSpc>
                <a:spcPct val="100000"/>
              </a:lnSpc>
              <a:spcBef>
                <a:spcPts val="0"/>
              </a:spcBef>
              <a:spcAft>
                <a:spcPts val="0"/>
              </a:spcAft>
              <a:buClr>
                <a:srgbClr val="305374"/>
              </a:buClr>
              <a:buSzPts val="1100"/>
              <a:buFont typeface="Arial"/>
              <a:buNone/>
            </a:pPr>
            <a:r>
              <a:rPr lang="es-CL" sz="1100" b="1" i="0" u="none" strike="noStrike" cap="none">
                <a:solidFill>
                  <a:srgbClr val="305374"/>
                </a:solidFill>
                <a:latin typeface="Arial"/>
                <a:ea typeface="Arial"/>
                <a:cs typeface="Arial"/>
                <a:sym typeface="Arial"/>
              </a:rPr>
              <a:t> </a:t>
            </a:r>
            <a:endParaRPr sz="1100" b="0" i="0" u="none" strike="noStrike" cap="none">
              <a:solidFill>
                <a:srgbClr val="305374"/>
              </a:solidFill>
              <a:latin typeface="Arial"/>
              <a:ea typeface="Arial"/>
              <a:cs typeface="Arial"/>
              <a:sym typeface="Arial"/>
            </a:endParaRPr>
          </a:p>
        </p:txBody>
      </p:sp>
      <p:pic>
        <p:nvPicPr>
          <p:cNvPr id="338" name="Google Shape;338;p14"/>
          <p:cNvPicPr preferRelativeResize="0"/>
          <p:nvPr/>
        </p:nvPicPr>
        <p:blipFill rotWithShape="1">
          <a:blip r:embed="rId5">
            <a:alphaModFix/>
          </a:blip>
          <a:srcRect/>
          <a:stretch/>
        </p:blipFill>
        <p:spPr>
          <a:xfrm>
            <a:off x="685800" y="2545890"/>
            <a:ext cx="6196426" cy="39014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33" name="Google Shape;333;p14"/>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334" name="Google Shape;334;p14"/>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335" name="Google Shape;335;p14"/>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336" name="Google Shape;336;p14"/>
          <p:cNvSpPr txBox="1">
            <a:spLocks noGrp="1"/>
          </p:cNvSpPr>
          <p:nvPr>
            <p:ph type="body" idx="1"/>
          </p:nvPr>
        </p:nvSpPr>
        <p:spPr>
          <a:xfrm>
            <a:off x="228600" y="2948463"/>
            <a:ext cx="6934200" cy="27699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305374"/>
              </a:buClr>
              <a:buSzPts val="1200"/>
              <a:buFont typeface="Verdana"/>
              <a:buNone/>
            </a:pPr>
            <a:r>
              <a:rPr lang="es-CL" sz="1200" b="0" i="0" u="none" strike="noStrike" cap="none">
                <a:solidFill>
                  <a:srgbClr val="305374"/>
                </a:solidFill>
                <a:latin typeface="Verdana"/>
                <a:ea typeface="Verdana"/>
                <a:cs typeface="Verdana"/>
                <a:sym typeface="Verdana"/>
              </a:rPr>
              <a:t> </a:t>
            </a:r>
            <a:endParaRPr/>
          </a:p>
        </p:txBody>
      </p:sp>
      <p:sp>
        <p:nvSpPr>
          <p:cNvPr id="337" name="Google Shape;337;p14"/>
          <p:cNvSpPr/>
          <p:nvPr/>
        </p:nvSpPr>
        <p:spPr>
          <a:xfrm>
            <a:off x="0" y="2432590"/>
            <a:ext cx="2701902" cy="560364"/>
          </a:xfrm>
          <a:prstGeom prst="rect">
            <a:avLst/>
          </a:prstGeom>
          <a:noFill/>
          <a:ln>
            <a:noFill/>
          </a:ln>
        </p:spPr>
        <p:txBody>
          <a:bodyPr spcFirstLastPara="1" wrap="square" lIns="377700" tIns="45700" rIns="91425" bIns="6325" anchor="ctr" anchorCtr="0">
            <a:spAutoFit/>
          </a:bodyPr>
          <a:lstStyle/>
          <a:p>
            <a:pPr marL="0" marR="0" lvl="0" indent="0" algn="l" rtl="0">
              <a:lnSpc>
                <a:spcPct val="100000"/>
              </a:lnSpc>
              <a:spcBef>
                <a:spcPts val="0"/>
              </a:spcBef>
              <a:spcAft>
                <a:spcPts val="0"/>
              </a:spcAft>
              <a:buNone/>
            </a:pPr>
            <a:r>
              <a:rPr lang="es-CL" sz="1100" b="1" dirty="0">
                <a:solidFill>
                  <a:srgbClr val="305374"/>
                </a:solidFill>
              </a:rPr>
              <a:t> DANIELA ROJAS FIGUEROA</a:t>
            </a:r>
            <a:endParaRPr lang="es-CL" sz="1100" b="1" dirty="0">
              <a:solidFill>
                <a:srgbClr val="305374"/>
              </a:solidFill>
              <a:latin typeface="Arial"/>
              <a:ea typeface="Arial"/>
              <a:cs typeface="Arial"/>
              <a:sym typeface="Arial"/>
            </a:endParaRPr>
          </a:p>
          <a:p>
            <a:pPr marL="0" marR="0" lvl="0" indent="0" algn="l" rtl="0">
              <a:lnSpc>
                <a:spcPct val="100000"/>
              </a:lnSpc>
              <a:spcBef>
                <a:spcPts val="0"/>
              </a:spcBef>
              <a:spcAft>
                <a:spcPts val="0"/>
              </a:spcAft>
              <a:buNone/>
            </a:pPr>
            <a:r>
              <a:rPr lang="es-CL" sz="1100" b="1" i="0" u="none" strike="noStrike" cap="none" dirty="0">
                <a:solidFill>
                  <a:srgbClr val="305374"/>
                </a:solidFill>
                <a:latin typeface="Arial"/>
                <a:ea typeface="Arial"/>
                <a:cs typeface="Arial"/>
                <a:sym typeface="Arial"/>
              </a:rPr>
              <a:t> </a:t>
            </a:r>
            <a:endParaRPr dirty="0"/>
          </a:p>
          <a:p>
            <a:pPr marL="0" marR="0" lvl="0" indent="0" algn="l" rtl="0">
              <a:lnSpc>
                <a:spcPct val="100000"/>
              </a:lnSpc>
              <a:spcBef>
                <a:spcPts val="0"/>
              </a:spcBef>
              <a:spcAft>
                <a:spcPts val="0"/>
              </a:spcAft>
              <a:buClr>
                <a:srgbClr val="305374"/>
              </a:buClr>
              <a:buSzPts val="1100"/>
              <a:buFont typeface="Arial"/>
              <a:buNone/>
            </a:pPr>
            <a:r>
              <a:rPr lang="es-CL" sz="1100" b="1" i="0" u="none" strike="noStrike" cap="none" dirty="0">
                <a:solidFill>
                  <a:srgbClr val="305374"/>
                </a:solidFill>
                <a:latin typeface="Arial"/>
                <a:ea typeface="Arial"/>
                <a:cs typeface="Arial"/>
                <a:sym typeface="Arial"/>
              </a:rPr>
              <a:t> </a:t>
            </a:r>
            <a:endParaRPr sz="1100" b="0" i="0" u="none" strike="noStrike" cap="none" dirty="0">
              <a:solidFill>
                <a:srgbClr val="305374"/>
              </a:solidFill>
              <a:latin typeface="Arial"/>
              <a:ea typeface="Arial"/>
              <a:cs typeface="Arial"/>
              <a:sym typeface="Arial"/>
            </a:endParaRPr>
          </a:p>
        </p:txBody>
      </p:sp>
      <p:graphicFrame>
        <p:nvGraphicFramePr>
          <p:cNvPr id="3" name="Tabla 2">
            <a:extLst>
              <a:ext uri="{FF2B5EF4-FFF2-40B4-BE49-F238E27FC236}">
                <a16:creationId xmlns:a16="http://schemas.microsoft.com/office/drawing/2014/main" id="{688F7C51-FB2C-4FDE-A62B-66D23E4B9E1D}"/>
              </a:ext>
            </a:extLst>
          </p:cNvPr>
          <p:cNvGraphicFramePr>
            <a:graphicFrameLocks noGrp="1"/>
          </p:cNvGraphicFramePr>
          <p:nvPr>
            <p:extLst>
              <p:ext uri="{D42A27DB-BD31-4B8C-83A1-F6EECF244321}">
                <p14:modId xmlns:p14="http://schemas.microsoft.com/office/powerpoint/2010/main" val="3680262090"/>
              </p:ext>
            </p:extLst>
          </p:nvPr>
        </p:nvGraphicFramePr>
        <p:xfrm>
          <a:off x="444499" y="2977868"/>
          <a:ext cx="6600698" cy="5763998"/>
        </p:xfrm>
        <a:graphic>
          <a:graphicData uri="http://schemas.openxmlformats.org/drawingml/2006/table">
            <a:tbl>
              <a:tblPr firstRow="1" firstCol="1" bandRow="1"/>
              <a:tblGrid>
                <a:gridCol w="1024540">
                  <a:extLst>
                    <a:ext uri="{9D8B030D-6E8A-4147-A177-3AD203B41FA5}">
                      <a16:colId xmlns:a16="http://schemas.microsoft.com/office/drawing/2014/main" val="485230043"/>
                    </a:ext>
                  </a:extLst>
                </a:gridCol>
                <a:gridCol w="1472332">
                  <a:extLst>
                    <a:ext uri="{9D8B030D-6E8A-4147-A177-3AD203B41FA5}">
                      <a16:colId xmlns:a16="http://schemas.microsoft.com/office/drawing/2014/main" val="878591713"/>
                    </a:ext>
                  </a:extLst>
                </a:gridCol>
                <a:gridCol w="3208948">
                  <a:extLst>
                    <a:ext uri="{9D8B030D-6E8A-4147-A177-3AD203B41FA5}">
                      <a16:colId xmlns:a16="http://schemas.microsoft.com/office/drawing/2014/main" val="830923127"/>
                    </a:ext>
                  </a:extLst>
                </a:gridCol>
                <a:gridCol w="894878">
                  <a:extLst>
                    <a:ext uri="{9D8B030D-6E8A-4147-A177-3AD203B41FA5}">
                      <a16:colId xmlns:a16="http://schemas.microsoft.com/office/drawing/2014/main" val="3225522301"/>
                    </a:ext>
                  </a:extLst>
                </a:gridCol>
              </a:tblGrid>
              <a:tr h="221076">
                <a:tc>
                  <a:txBody>
                    <a:bodyPr/>
                    <a:lstStyle/>
                    <a:p>
                      <a:pPr marL="165735" marR="33655" indent="-6350" algn="l">
                        <a:lnSpc>
                          <a:spcPct val="107000"/>
                        </a:lnSpc>
                        <a:spcAft>
                          <a:spcPts val="800"/>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DCD"/>
                    </a:solidFill>
                  </a:tcPr>
                </a:tc>
                <a:tc gridSpan="2">
                  <a:txBody>
                    <a:bodyPr/>
                    <a:lstStyle/>
                    <a:p>
                      <a:pPr marL="229870" marR="33655" indent="-6350" algn="ctr">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ANTECEDENTES GENERALES / ACADÉMICOS</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DCD"/>
                    </a:solidFill>
                  </a:tcPr>
                </a:tc>
                <a:tc hMerge="1">
                  <a:txBody>
                    <a:bodyPr/>
                    <a:lstStyle/>
                    <a:p>
                      <a:endParaRPr lang="es-CL"/>
                    </a:p>
                  </a:txBody>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DCD"/>
                    </a:solidFill>
                  </a:tcPr>
                </a:tc>
                <a:extLst>
                  <a:ext uri="{0D108BD9-81ED-4DB2-BD59-A6C34878D82A}">
                    <a16:rowId xmlns:a16="http://schemas.microsoft.com/office/drawing/2014/main" val="797526135"/>
                  </a:ext>
                </a:extLst>
              </a:tr>
              <a:tr h="281098">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Título</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Institución en que se obtuvo</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80010" marR="33655" indent="-6350" algn="l">
                        <a:lnSpc>
                          <a:spcPct val="107000"/>
                        </a:lnSpc>
                        <a:spcAft>
                          <a:spcPts val="7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Año de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Titulación</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08099922"/>
                  </a:ext>
                </a:extLst>
              </a:tr>
              <a:tr h="393888">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Formación Académica</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Psicóloga</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Universidad de Valparaíso</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2005</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87738468"/>
                  </a:ext>
                </a:extLst>
              </a:tr>
              <a:tr h="393888">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 marR="33655" indent="-6350" algn="just">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Postítulo y/o Postgrado</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6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Institución en que se obtuvo</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165735" marR="33655" indent="-6350" algn="ctr">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Año de Titulación</a:t>
                      </a: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58242760"/>
                  </a:ext>
                </a:extLst>
              </a:tr>
              <a:tr h="430026">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Intervenciones Geleásticas</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Instituto Psicoterapia Gestáltica</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2010</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94716419"/>
                  </a:ext>
                </a:extLst>
              </a:tr>
              <a:tr h="575001">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Otras Certificaciones</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Certificación Coaching</a:t>
                      </a:r>
                    </a:p>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Integral con PNL,</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ICC, INPACT</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2012</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16156050"/>
                  </a:ext>
                </a:extLst>
              </a:tr>
              <a:tr h="430026">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Certificación Executive</a:t>
                      </a:r>
                    </a:p>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Coaching</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ICC, INPACT</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2016</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52625014"/>
                  </a:ext>
                </a:extLst>
              </a:tr>
              <a:tr h="575001">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Especialización en</a:t>
                      </a:r>
                    </a:p>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Psicología Positiva</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Universidad Jaume I,</a:t>
                      </a:r>
                    </a:p>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España </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2016</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93803993"/>
                  </a:ext>
                </a:extLst>
              </a:tr>
              <a:tr h="430026">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Certificación en</a:t>
                      </a:r>
                    </a:p>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Indagación Apreciativa</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IDEIA. Mirian Subirana</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2018</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81175253"/>
                  </a:ext>
                </a:extLst>
              </a:tr>
              <a:tr h="430026">
                <a:tc>
                  <a:txBody>
                    <a:bodyPr/>
                    <a:lstStyle/>
                    <a:p>
                      <a:pPr marL="165735" marR="33655" indent="-6350" algn="l">
                        <a:lnSpc>
                          <a:spcPct val="107000"/>
                        </a:lnSpc>
                        <a:spcAft>
                          <a:spcPts val="15"/>
                        </a:spcAft>
                      </a:pPr>
                      <a:r>
                        <a:rPr lang="es-CL"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Certificación en Scrum</a:t>
                      </a:r>
                    </a:p>
                    <a:p>
                      <a:pPr marL="1657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Master.</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635" marR="33655" indent="-6350" algn="l">
                        <a:lnSpc>
                          <a:spcPct val="107000"/>
                        </a:lnSpc>
                        <a:spcAft>
                          <a:spcPts val="15"/>
                        </a:spcAft>
                      </a:pPr>
                      <a:r>
                        <a:rPr lang="es-CL" sz="1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Scrum Alliance &amp; Kleer</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9375" marR="33655" indent="-6350" algn="l">
                        <a:lnSpc>
                          <a:spcPct val="107000"/>
                        </a:lnSpc>
                        <a:spcAft>
                          <a:spcPts val="15"/>
                        </a:spcAft>
                      </a:pPr>
                      <a:r>
                        <a:rPr lang="es-CL"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2018</a:t>
                      </a:r>
                    </a:p>
                  </a:txBody>
                  <a:tcPr marL="13927" marR="30900" marT="13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31298458"/>
                  </a:ext>
                </a:extLst>
              </a:tr>
            </a:tbl>
          </a:graphicData>
        </a:graphic>
      </p:graphicFrame>
    </p:spTree>
    <p:extLst>
      <p:ext uri="{BB962C8B-B14F-4D97-AF65-F5344CB8AC3E}">
        <p14:creationId xmlns:p14="http://schemas.microsoft.com/office/powerpoint/2010/main" val="261192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5"/>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46" name="Google Shape;346;p15"/>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347" name="Google Shape;347;p15"/>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348" name="Google Shape;348;p15"/>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349" name="Google Shape;349;p15"/>
          <p:cNvSpPr txBox="1">
            <a:spLocks noGrp="1"/>
          </p:cNvSpPr>
          <p:nvPr>
            <p:ph type="body" idx="1"/>
          </p:nvPr>
        </p:nvSpPr>
        <p:spPr>
          <a:xfrm>
            <a:off x="228600" y="2948463"/>
            <a:ext cx="6934200" cy="27699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305374"/>
              </a:buClr>
              <a:buSzPts val="1200"/>
              <a:buFont typeface="Verdana"/>
              <a:buNone/>
            </a:pPr>
            <a:r>
              <a:rPr lang="es-CL" sz="1200" b="0" i="0" u="none" strike="noStrike" cap="none">
                <a:solidFill>
                  <a:srgbClr val="305374"/>
                </a:solidFill>
                <a:latin typeface="Verdana"/>
                <a:ea typeface="Verdana"/>
                <a:cs typeface="Verdana"/>
                <a:sym typeface="Verdana"/>
              </a:rPr>
              <a:t> </a:t>
            </a:r>
            <a:endParaRPr/>
          </a:p>
        </p:txBody>
      </p:sp>
      <p:sp>
        <p:nvSpPr>
          <p:cNvPr id="350" name="Google Shape;350;p15"/>
          <p:cNvSpPr/>
          <p:nvPr/>
        </p:nvSpPr>
        <p:spPr>
          <a:xfrm>
            <a:off x="76200" y="2169490"/>
            <a:ext cx="2801288" cy="391131"/>
          </a:xfrm>
          <a:prstGeom prst="rect">
            <a:avLst/>
          </a:prstGeom>
          <a:noFill/>
          <a:ln>
            <a:noFill/>
          </a:ln>
        </p:spPr>
        <p:txBody>
          <a:bodyPr spcFirstLastPara="1" wrap="square" lIns="377700" tIns="45700" rIns="91425" bIns="6325" anchor="ctr" anchorCtr="0">
            <a:spAutoFit/>
          </a:bodyPr>
          <a:lstStyle/>
          <a:p>
            <a:pPr marL="0" marR="0" lvl="0" indent="0" algn="l" rtl="0">
              <a:lnSpc>
                <a:spcPct val="100000"/>
              </a:lnSpc>
              <a:spcBef>
                <a:spcPts val="0"/>
              </a:spcBef>
              <a:spcAft>
                <a:spcPts val="0"/>
              </a:spcAft>
              <a:buNone/>
            </a:pPr>
            <a:r>
              <a:rPr lang="es-CL" sz="1100" b="1" i="0" u="none" strike="noStrike" cap="none">
                <a:solidFill>
                  <a:srgbClr val="305374"/>
                </a:solidFill>
                <a:latin typeface="Arial"/>
                <a:ea typeface="Arial"/>
                <a:cs typeface="Arial"/>
                <a:sym typeface="Arial"/>
              </a:rPr>
              <a:t>VERONICA CORVALAN ACEVEDO</a:t>
            </a:r>
            <a:endParaRPr/>
          </a:p>
          <a:p>
            <a:pPr marL="0" marR="0" lvl="0" indent="0" algn="l" rtl="0">
              <a:lnSpc>
                <a:spcPct val="100000"/>
              </a:lnSpc>
              <a:spcBef>
                <a:spcPts val="0"/>
              </a:spcBef>
              <a:spcAft>
                <a:spcPts val="0"/>
              </a:spcAft>
              <a:buClr>
                <a:srgbClr val="305374"/>
              </a:buClr>
              <a:buSzPts val="1100"/>
              <a:buFont typeface="Arial"/>
              <a:buNone/>
            </a:pPr>
            <a:r>
              <a:rPr lang="es-CL" sz="1100" b="1" i="0" u="none" strike="noStrike" cap="none">
                <a:solidFill>
                  <a:srgbClr val="305374"/>
                </a:solidFill>
                <a:latin typeface="Arial"/>
                <a:ea typeface="Arial"/>
                <a:cs typeface="Arial"/>
                <a:sym typeface="Arial"/>
              </a:rPr>
              <a:t> </a:t>
            </a:r>
            <a:endParaRPr sz="1100" b="0" i="0" u="none" strike="noStrike" cap="none">
              <a:solidFill>
                <a:srgbClr val="305374"/>
              </a:solidFill>
              <a:latin typeface="Arial"/>
              <a:ea typeface="Arial"/>
              <a:cs typeface="Arial"/>
              <a:sym typeface="Arial"/>
            </a:endParaRPr>
          </a:p>
        </p:txBody>
      </p:sp>
      <p:pic>
        <p:nvPicPr>
          <p:cNvPr id="351" name="Google Shape;351;p15"/>
          <p:cNvPicPr preferRelativeResize="0"/>
          <p:nvPr/>
        </p:nvPicPr>
        <p:blipFill rotWithShape="1">
          <a:blip r:embed="rId5">
            <a:alphaModFix/>
          </a:blip>
          <a:srcRect/>
          <a:stretch/>
        </p:blipFill>
        <p:spPr>
          <a:xfrm>
            <a:off x="571500" y="2748411"/>
            <a:ext cx="6430272" cy="22672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6"/>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57" name="Google Shape;357;p16"/>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358" name="Google Shape;358;p16"/>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359" name="Google Shape;359;p16"/>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360" name="Google Shape;360;p16"/>
          <p:cNvSpPr txBox="1">
            <a:spLocks noGrp="1"/>
          </p:cNvSpPr>
          <p:nvPr>
            <p:ph type="body" idx="1"/>
          </p:nvPr>
        </p:nvSpPr>
        <p:spPr>
          <a:xfrm>
            <a:off x="228600" y="2142131"/>
            <a:ext cx="6934200" cy="5774145"/>
          </a:xfrm>
          <a:prstGeom prst="rect">
            <a:avLst/>
          </a:prstGeom>
          <a:noFill/>
          <a:ln>
            <a:noFill/>
          </a:ln>
        </p:spPr>
        <p:txBody>
          <a:bodyPr spcFirstLastPara="1" wrap="square" lIns="91425" tIns="45700" rIns="91425" bIns="45700" anchor="ctr" anchorCtr="0">
            <a:spAutoFit/>
          </a:bodyPr>
          <a:lstStyle/>
          <a:p>
            <a:pPr marL="6350" marR="144780" lvl="0" indent="-6350" algn="l" rtl="0">
              <a:lnSpc>
                <a:spcPct val="107000"/>
              </a:lnSpc>
              <a:spcBef>
                <a:spcPts val="0"/>
              </a:spcBef>
              <a:spcAft>
                <a:spcPts val="0"/>
              </a:spcAft>
              <a:buNone/>
            </a:pPr>
            <a:r>
              <a:rPr lang="es-CL" sz="1200" b="1" i="0" u="none" strike="noStrike" cap="none" dirty="0">
                <a:solidFill>
                  <a:srgbClr val="305374"/>
                </a:solidFill>
                <a:latin typeface="Verdana"/>
                <a:ea typeface="Verdana"/>
                <a:cs typeface="Verdana"/>
                <a:sym typeface="Verdana"/>
              </a:rPr>
              <a:t>Sección 4: Valorización Económica </a:t>
            </a:r>
            <a:endParaRPr dirty="0"/>
          </a:p>
          <a:p>
            <a:pPr marL="9525" marR="33655" lvl="0" indent="-6350" algn="l" rtl="0">
              <a:lnSpc>
                <a:spcPct val="107000"/>
              </a:lnSpc>
              <a:spcBef>
                <a:spcPts val="780"/>
              </a:spcBef>
              <a:spcAft>
                <a:spcPts val="0"/>
              </a:spcAft>
              <a:buNone/>
            </a:pPr>
            <a:r>
              <a:rPr lang="es-CL" sz="1200" b="1" i="0" u="none" strike="noStrike" cap="none" dirty="0">
                <a:solidFill>
                  <a:srgbClr val="305374"/>
                </a:solidFill>
                <a:latin typeface="Verdana"/>
                <a:ea typeface="Verdana"/>
                <a:cs typeface="Verdana"/>
                <a:sym typeface="Verdana"/>
              </a:rPr>
              <a:t> </a:t>
            </a:r>
            <a:endParaRPr dirty="0"/>
          </a:p>
          <a:p>
            <a:pPr marL="16510" marR="1240790" lvl="0" indent="-6349" algn="just" rtl="0">
              <a:lnSpc>
                <a:spcPct val="192000"/>
              </a:lnSpc>
              <a:spcBef>
                <a:spcPts val="800"/>
              </a:spcBef>
              <a:spcAft>
                <a:spcPts val="0"/>
              </a:spcAft>
              <a:buNone/>
            </a:pPr>
            <a:r>
              <a:rPr lang="es-CL" sz="1200" b="0" i="0" u="none" strike="noStrike" cap="none" dirty="0">
                <a:solidFill>
                  <a:srgbClr val="305374"/>
                </a:solidFill>
                <a:latin typeface="Verdana"/>
                <a:ea typeface="Verdana"/>
                <a:cs typeface="Verdana"/>
                <a:sym typeface="Verdana"/>
              </a:rPr>
              <a:t>Este Diplomado tiene un valor de $ </a:t>
            </a:r>
            <a:r>
              <a:rPr lang="es-CL" sz="1200" b="0" dirty="0">
                <a:solidFill>
                  <a:srgbClr val="305374"/>
                </a:solidFill>
                <a:latin typeface="Verdana"/>
                <a:ea typeface="Verdana"/>
                <a:cs typeface="Verdana"/>
                <a:sym typeface="Verdana"/>
              </a:rPr>
              <a:t>30</a:t>
            </a:r>
            <a:r>
              <a:rPr lang="es-CL" sz="1200" b="0" i="0" u="none" strike="noStrike" cap="none" dirty="0">
                <a:solidFill>
                  <a:srgbClr val="305374"/>
                </a:solidFill>
                <a:latin typeface="Verdana"/>
                <a:ea typeface="Verdana"/>
                <a:cs typeface="Verdana"/>
                <a:sym typeface="Verdana"/>
              </a:rPr>
              <a:t>.500.000 para 51 participantes </a:t>
            </a:r>
            <a:endParaRPr dirty="0"/>
          </a:p>
          <a:p>
            <a:pPr marL="9525" marR="33655" lvl="0" indent="-6350" algn="l" rtl="0">
              <a:lnSpc>
                <a:spcPct val="107000"/>
              </a:lnSpc>
              <a:spcBef>
                <a:spcPts val="15"/>
              </a:spcBef>
              <a:spcAft>
                <a:spcPts val="0"/>
              </a:spcAft>
              <a:buNone/>
            </a:pPr>
            <a:r>
              <a:rPr lang="es-CL" sz="1200" b="0" i="0" u="none" strike="noStrike" cap="none" dirty="0">
                <a:solidFill>
                  <a:srgbClr val="305374"/>
                </a:solidFill>
                <a:latin typeface="Verdana"/>
                <a:ea typeface="Verdana"/>
                <a:cs typeface="Verdana"/>
                <a:sym typeface="Verdana"/>
              </a:rPr>
              <a:t>Cada participante adicional tiene un valor unitario de $ 600.000.-</a:t>
            </a:r>
            <a:endParaRPr dirty="0"/>
          </a:p>
          <a:p>
            <a:pPr marL="6350" marR="144780" lvl="0" indent="-6350" algn="l" rtl="0">
              <a:lnSpc>
                <a:spcPct val="107000"/>
              </a:lnSpc>
              <a:spcBef>
                <a:spcPts val="1810"/>
              </a:spcBef>
              <a:spcAft>
                <a:spcPts val="0"/>
              </a:spcAft>
              <a:buNone/>
            </a:pPr>
            <a:br>
              <a:rPr lang="es-CL" sz="1200" b="0" i="0" u="none" strike="noStrike" cap="none" dirty="0">
                <a:solidFill>
                  <a:srgbClr val="305374"/>
                </a:solidFill>
                <a:latin typeface="Verdana"/>
                <a:ea typeface="Verdana"/>
                <a:cs typeface="Verdana"/>
                <a:sym typeface="Verdana"/>
              </a:rPr>
            </a:br>
            <a:r>
              <a:rPr lang="es-CL" sz="1200" b="0" i="0" u="none" strike="noStrike" cap="none" dirty="0">
                <a:solidFill>
                  <a:srgbClr val="305374"/>
                </a:solidFill>
                <a:latin typeface="Verdana"/>
                <a:ea typeface="Verdana"/>
                <a:cs typeface="Verdana"/>
                <a:sym typeface="Verdana"/>
              </a:rPr>
              <a:t>Sección 5: Elementos adicionales.</a:t>
            </a:r>
            <a:endParaRPr dirty="0"/>
          </a:p>
          <a:p>
            <a:pPr marL="457200" marR="144780" lvl="0" indent="-6350" algn="l" rtl="0">
              <a:lnSpc>
                <a:spcPct val="107000"/>
              </a:lnSpc>
              <a:spcBef>
                <a:spcPts val="780"/>
              </a:spcBef>
              <a:spcAft>
                <a:spcPts val="0"/>
              </a:spcAft>
              <a:buNone/>
            </a:pPr>
            <a:r>
              <a:rPr lang="es-CL" sz="1200" b="0" i="0" u="none" strike="noStrike" cap="none" dirty="0">
                <a:solidFill>
                  <a:srgbClr val="305374"/>
                </a:solidFill>
                <a:latin typeface="Verdana"/>
                <a:ea typeface="Verdana"/>
                <a:cs typeface="Verdana"/>
                <a:sym typeface="Verdana"/>
              </a:rPr>
              <a:t> </a:t>
            </a:r>
            <a:endParaRPr dirty="0"/>
          </a:p>
          <a:p>
            <a:pPr marL="6350" marR="144780" lvl="0" indent="-6350" algn="l" rtl="0">
              <a:lnSpc>
                <a:spcPct val="107000"/>
              </a:lnSpc>
              <a:spcBef>
                <a:spcPts val="780"/>
              </a:spcBef>
              <a:spcAft>
                <a:spcPts val="0"/>
              </a:spcAft>
              <a:buNone/>
            </a:pPr>
            <a:r>
              <a:rPr lang="es-CL" sz="1200" b="0" i="0" u="none" strike="noStrike" cap="none" dirty="0">
                <a:solidFill>
                  <a:srgbClr val="305374"/>
                </a:solidFill>
                <a:latin typeface="Verdana"/>
                <a:ea typeface="Verdana"/>
                <a:cs typeface="Verdana"/>
                <a:sym typeface="Verdana"/>
              </a:rPr>
              <a:t> </a:t>
            </a:r>
            <a:r>
              <a:rPr lang="es-CL" sz="1200" b="0" i="0" u="sng" strike="noStrike" cap="none" dirty="0">
                <a:solidFill>
                  <a:srgbClr val="305374"/>
                </a:solidFill>
                <a:latin typeface="Verdana"/>
                <a:ea typeface="Verdana"/>
                <a:cs typeface="Verdana"/>
                <a:sym typeface="Verdana"/>
              </a:rPr>
              <a:t>Para los alumnos:  </a:t>
            </a:r>
            <a:endParaRPr sz="1200" b="0" i="0" u="none" strike="noStrike" cap="none" dirty="0">
              <a:solidFill>
                <a:srgbClr val="305374"/>
              </a:solidFill>
              <a:latin typeface="Verdana"/>
              <a:ea typeface="Verdana"/>
              <a:cs typeface="Verdana"/>
              <a:sym typeface="Verdana"/>
            </a:endParaRPr>
          </a:p>
          <a:p>
            <a:pPr marL="342900" marR="33655" lvl="0" indent="-342900" algn="just" rtl="0">
              <a:lnSpc>
                <a:spcPct val="109000"/>
              </a:lnSpc>
              <a:spcBef>
                <a:spcPts val="780"/>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Certificado de Aprobación</a:t>
            </a:r>
            <a:endParaRPr dirty="0"/>
          </a:p>
          <a:p>
            <a:pPr marL="342900" marR="33655" lvl="0" indent="-342900" algn="just" rtl="0">
              <a:lnSpc>
                <a:spcPct val="109000"/>
              </a:lnSpc>
              <a:spcBef>
                <a:spcPts val="0"/>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Cuaderno PUCV</a:t>
            </a:r>
            <a:endParaRPr dirty="0"/>
          </a:p>
          <a:p>
            <a:pPr marL="342900" marR="33655" lvl="0" indent="-342900" algn="just" rtl="0">
              <a:lnSpc>
                <a:spcPct val="109000"/>
              </a:lnSpc>
              <a:spcBef>
                <a:spcPts val="0"/>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Lápiz PUCV</a:t>
            </a:r>
            <a:endParaRPr dirty="0"/>
          </a:p>
          <a:p>
            <a:pPr marL="342900" marR="33655" lvl="0" indent="-266700" algn="just" rtl="0">
              <a:lnSpc>
                <a:spcPct val="109000"/>
              </a:lnSpc>
              <a:spcBef>
                <a:spcPts val="0"/>
              </a:spcBef>
              <a:spcAft>
                <a:spcPts val="0"/>
              </a:spcAft>
              <a:buClr>
                <a:schemeClr val="dk1"/>
              </a:buClr>
              <a:buSzPts val="1200"/>
              <a:buFont typeface="Noto Sans Symbols"/>
              <a:buNone/>
            </a:pPr>
            <a:endParaRPr sz="1200" b="0" i="0" u="none" strike="noStrike" cap="none" dirty="0">
              <a:solidFill>
                <a:srgbClr val="305374"/>
              </a:solidFill>
              <a:latin typeface="Verdana"/>
              <a:ea typeface="Verdana"/>
              <a:cs typeface="Verdana"/>
              <a:sym typeface="Verdana"/>
            </a:endParaRPr>
          </a:p>
          <a:p>
            <a:pPr marL="0" marR="33655" lvl="0" indent="0" algn="just" rtl="0">
              <a:lnSpc>
                <a:spcPct val="109000"/>
              </a:lnSpc>
              <a:spcBef>
                <a:spcPts val="0"/>
              </a:spcBef>
              <a:spcAft>
                <a:spcPts val="0"/>
              </a:spcAft>
              <a:buNone/>
            </a:pPr>
            <a:r>
              <a:rPr lang="es-CL" sz="1200" b="0" i="0" u="none" strike="noStrike" cap="none" dirty="0">
                <a:solidFill>
                  <a:srgbClr val="305374"/>
                </a:solidFill>
                <a:latin typeface="Verdana"/>
                <a:ea typeface="Verdana"/>
                <a:cs typeface="Verdana"/>
                <a:sym typeface="Verdana"/>
              </a:rPr>
              <a:t> </a:t>
            </a:r>
            <a:r>
              <a:rPr lang="es-CL" sz="1200" b="0" i="0" u="sng" strike="noStrike" cap="none" dirty="0">
                <a:solidFill>
                  <a:srgbClr val="305374"/>
                </a:solidFill>
                <a:latin typeface="Verdana"/>
                <a:ea typeface="Verdana"/>
                <a:cs typeface="Verdana"/>
                <a:sym typeface="Verdana"/>
              </a:rPr>
              <a:t>Durante la dictación:</a:t>
            </a:r>
            <a:endParaRPr dirty="0"/>
          </a:p>
          <a:p>
            <a:pPr marL="0" marR="33655" lvl="0" indent="0" algn="just" rtl="0">
              <a:lnSpc>
                <a:spcPct val="109000"/>
              </a:lnSpc>
              <a:spcBef>
                <a:spcPts val="0"/>
              </a:spcBef>
              <a:spcAft>
                <a:spcPts val="0"/>
              </a:spcAft>
              <a:buNone/>
            </a:pPr>
            <a:endParaRPr sz="1200" b="0" i="0" u="none" strike="noStrike" cap="none" dirty="0">
              <a:solidFill>
                <a:srgbClr val="305374"/>
              </a:solidFill>
              <a:latin typeface="Verdana"/>
              <a:ea typeface="Verdana"/>
              <a:cs typeface="Verdana"/>
              <a:sym typeface="Verdana"/>
            </a:endParaRPr>
          </a:p>
          <a:p>
            <a:pPr marL="342900" marR="33655" lvl="0" indent="-342900" algn="just" rtl="0">
              <a:lnSpc>
                <a:spcPct val="109000"/>
              </a:lnSpc>
              <a:spcBef>
                <a:spcPts val="0"/>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Servicio de </a:t>
            </a:r>
            <a:r>
              <a:rPr lang="es-CL" sz="1200" b="0" i="0" u="none" strike="noStrike" cap="none" dirty="0" err="1">
                <a:solidFill>
                  <a:srgbClr val="305374"/>
                </a:solidFill>
                <a:latin typeface="Verdana"/>
                <a:ea typeface="Verdana"/>
                <a:cs typeface="Verdana"/>
                <a:sym typeface="Verdana"/>
              </a:rPr>
              <a:t>coffee</a:t>
            </a:r>
            <a:r>
              <a:rPr lang="es-CL" sz="1200" b="0" i="0" u="none" strike="noStrike" cap="none" dirty="0">
                <a:solidFill>
                  <a:srgbClr val="305374"/>
                </a:solidFill>
                <a:latin typeface="Verdana"/>
                <a:ea typeface="Verdana"/>
                <a:cs typeface="Verdana"/>
                <a:sym typeface="Verdana"/>
              </a:rPr>
              <a:t> break (mañana y tarde)</a:t>
            </a:r>
            <a:endParaRPr dirty="0"/>
          </a:p>
          <a:p>
            <a:pPr marL="342900" marR="33655" lvl="0" indent="-342900" algn="just" rtl="0">
              <a:lnSpc>
                <a:spcPct val="109000"/>
              </a:lnSpc>
              <a:spcBef>
                <a:spcPts val="0"/>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Servicio de almuerzo</a:t>
            </a:r>
            <a:endParaRPr dirty="0"/>
          </a:p>
          <a:p>
            <a:pPr marL="342900" marR="33655" lvl="0" indent="-342900" algn="just" rtl="0">
              <a:lnSpc>
                <a:spcPct val="109000"/>
              </a:lnSpc>
              <a:spcBef>
                <a:spcPts val="0"/>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Cóctel y ceremonia de certificación.</a:t>
            </a:r>
            <a:endParaRPr dirty="0"/>
          </a:p>
          <a:p>
            <a:pPr marL="165735" marR="33655" lvl="0" indent="-6350" algn="just" rtl="0">
              <a:lnSpc>
                <a:spcPct val="109000"/>
              </a:lnSpc>
              <a:spcBef>
                <a:spcPts val="15"/>
              </a:spcBef>
              <a:spcAft>
                <a:spcPts val="0"/>
              </a:spcAft>
              <a:buNone/>
            </a:pPr>
            <a:r>
              <a:rPr lang="es-CL" sz="1200" b="0" i="0" u="none" strike="noStrike" cap="none" dirty="0">
                <a:solidFill>
                  <a:srgbClr val="305374"/>
                </a:solidFill>
                <a:latin typeface="Verdana"/>
                <a:ea typeface="Verdana"/>
                <a:cs typeface="Verdana"/>
                <a:sym typeface="Verdana"/>
              </a:rPr>
              <a:t> </a:t>
            </a:r>
            <a:endParaRPr sz="1200" b="0" i="0" u="none" strike="noStrike" cap="none" dirty="0">
              <a:solidFill>
                <a:srgbClr val="305374"/>
              </a:solidFill>
              <a:latin typeface="Verdana"/>
              <a:ea typeface="Verdana"/>
              <a:cs typeface="Verdana"/>
              <a:sym typeface="Verdana"/>
            </a:endParaRPr>
          </a:p>
          <a:p>
            <a:pPr marL="165735" marR="33655" lvl="0" indent="-6350" algn="just" rtl="0">
              <a:lnSpc>
                <a:spcPct val="109000"/>
              </a:lnSpc>
              <a:spcBef>
                <a:spcPts val="15"/>
              </a:spcBef>
              <a:spcAft>
                <a:spcPts val="0"/>
              </a:spcAft>
              <a:buNone/>
            </a:pPr>
            <a:r>
              <a:rPr lang="es-CL" sz="1200" b="0" i="0" u="sng" strike="noStrike" cap="none" dirty="0">
                <a:solidFill>
                  <a:srgbClr val="305374"/>
                </a:solidFill>
                <a:latin typeface="Verdana"/>
                <a:ea typeface="Verdana"/>
                <a:cs typeface="Verdana"/>
                <a:sym typeface="Verdana"/>
              </a:rPr>
              <a:t>A la institución:</a:t>
            </a:r>
            <a:endParaRPr sz="1200" b="0" i="0" u="none" strike="noStrike" cap="none" dirty="0">
              <a:solidFill>
                <a:srgbClr val="305374"/>
              </a:solidFill>
              <a:latin typeface="Verdana"/>
              <a:ea typeface="Verdana"/>
              <a:cs typeface="Verdana"/>
              <a:sym typeface="Verdana"/>
            </a:endParaRPr>
          </a:p>
          <a:p>
            <a:pPr marL="165735" marR="33655" lvl="0" indent="-6350" algn="just" rtl="0">
              <a:lnSpc>
                <a:spcPct val="109000"/>
              </a:lnSpc>
              <a:spcBef>
                <a:spcPts val="15"/>
              </a:spcBef>
              <a:spcAft>
                <a:spcPts val="0"/>
              </a:spcAft>
              <a:buNone/>
            </a:pPr>
            <a:r>
              <a:rPr lang="es-CL" sz="1200" b="0" i="0" u="none" strike="noStrike" cap="none" dirty="0">
                <a:solidFill>
                  <a:srgbClr val="305374"/>
                </a:solidFill>
                <a:latin typeface="Verdana"/>
                <a:ea typeface="Verdana"/>
                <a:cs typeface="Verdana"/>
                <a:sym typeface="Verdana"/>
              </a:rPr>
              <a:t> </a:t>
            </a:r>
            <a:endParaRPr sz="1200" b="0" i="0" u="none" strike="noStrike" cap="none" dirty="0">
              <a:solidFill>
                <a:srgbClr val="305374"/>
              </a:solidFill>
              <a:latin typeface="Verdana"/>
              <a:ea typeface="Verdana"/>
              <a:cs typeface="Verdana"/>
              <a:sym typeface="Verdana"/>
            </a:endParaRPr>
          </a:p>
          <a:p>
            <a:pPr marL="342900" marR="33655" lvl="0" indent="-342900" algn="just" rtl="0">
              <a:lnSpc>
                <a:spcPct val="109000"/>
              </a:lnSpc>
              <a:spcBef>
                <a:spcPts val="15"/>
              </a:spcBef>
              <a:spcAft>
                <a:spcPts val="0"/>
              </a:spcAft>
              <a:buClr>
                <a:srgbClr val="305374"/>
              </a:buClr>
              <a:buSzPts val="1200"/>
              <a:buFont typeface="Noto Sans Symbols"/>
              <a:buChar char="∙"/>
            </a:pPr>
            <a:r>
              <a:rPr lang="es-CL" sz="1200" b="0" i="0" u="none" strike="noStrike" cap="none" dirty="0">
                <a:solidFill>
                  <a:srgbClr val="305374"/>
                </a:solidFill>
                <a:latin typeface="Verdana"/>
                <a:ea typeface="Verdana"/>
                <a:cs typeface="Verdana"/>
                <a:sym typeface="Verdana"/>
              </a:rPr>
              <a:t>Informe final de término de la actividad</a:t>
            </a:r>
            <a:endParaRPr dirty="0"/>
          </a:p>
          <a:p>
            <a:pPr marL="165735" marR="33655" lvl="0" indent="-6350" algn="just" rtl="0">
              <a:lnSpc>
                <a:spcPct val="109000"/>
              </a:lnSpc>
              <a:spcBef>
                <a:spcPts val="15"/>
              </a:spcBef>
              <a:spcAft>
                <a:spcPts val="0"/>
              </a:spcAft>
              <a:buNone/>
            </a:pPr>
            <a:r>
              <a:rPr lang="es-CL" sz="1200" b="0" i="0" u="none" strike="noStrike" cap="none" dirty="0">
                <a:solidFill>
                  <a:srgbClr val="305374"/>
                </a:solidFill>
                <a:latin typeface="Verdana"/>
                <a:ea typeface="Verdana"/>
                <a:cs typeface="Verdana"/>
                <a:sym typeface="Verdana"/>
              </a:rPr>
              <a:t> </a:t>
            </a:r>
            <a:endParaRPr dirty="0"/>
          </a:p>
          <a:p>
            <a:pPr marL="10160" marR="33655" lvl="0" indent="-6350" algn="l" rtl="0">
              <a:lnSpc>
                <a:spcPct val="107000"/>
              </a:lnSpc>
              <a:spcBef>
                <a:spcPts val="15"/>
              </a:spcBef>
              <a:spcAft>
                <a:spcPts val="0"/>
              </a:spcAft>
              <a:buNone/>
            </a:pPr>
            <a:r>
              <a:rPr lang="es-CL" sz="1200" b="1" i="0" u="none" strike="noStrike" cap="none" dirty="0">
                <a:solidFill>
                  <a:srgbClr val="305374"/>
                </a:solidFill>
                <a:latin typeface="Verdana"/>
                <a:ea typeface="Verdana"/>
                <a:cs typeface="Verdana"/>
                <a:sym typeface="Verdana"/>
              </a:rPr>
              <a:t> </a:t>
            </a:r>
            <a:endParaRPr dirty="0"/>
          </a:p>
          <a:p>
            <a:pPr marL="0" marR="0" lvl="0" indent="0" algn="just" rtl="0">
              <a:lnSpc>
                <a:spcPct val="100000"/>
              </a:lnSpc>
              <a:spcBef>
                <a:spcPts val="15"/>
              </a:spcBef>
              <a:spcAft>
                <a:spcPts val="0"/>
              </a:spcAft>
              <a:buClr>
                <a:srgbClr val="305374"/>
              </a:buClr>
              <a:buSzPts val="1200"/>
              <a:buFont typeface="Verdana"/>
              <a:buNone/>
            </a:pPr>
            <a:r>
              <a:rPr lang="es-CL" sz="1200" b="0" i="0" u="none" strike="noStrike" cap="none" dirty="0">
                <a:solidFill>
                  <a:srgbClr val="305374"/>
                </a:solidFill>
                <a:latin typeface="Verdana"/>
                <a:ea typeface="Verdana"/>
                <a:cs typeface="Verdana"/>
                <a:sym typeface="Verdana"/>
              </a:rPr>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pic>
        <p:nvPicPr>
          <p:cNvPr id="365" name="Google Shape;365;p17"/>
          <p:cNvPicPr preferRelativeResize="0"/>
          <p:nvPr/>
        </p:nvPicPr>
        <p:blipFill rotWithShape="1">
          <a:blip r:embed="rId3">
            <a:alphaModFix/>
          </a:blip>
          <a:srcRect/>
          <a:stretch/>
        </p:blipFill>
        <p:spPr>
          <a:xfrm>
            <a:off x="0" y="0"/>
            <a:ext cx="7772400" cy="10058400"/>
          </a:xfrm>
          <a:prstGeom prst="rect">
            <a:avLst/>
          </a:prstGeom>
          <a:noFill/>
          <a:ln>
            <a:noFill/>
          </a:ln>
        </p:spPr>
      </p:pic>
      <p:sp>
        <p:nvSpPr>
          <p:cNvPr id="366" name="Google Shape;366;p17"/>
          <p:cNvSpPr txBox="1"/>
          <p:nvPr/>
        </p:nvSpPr>
        <p:spPr>
          <a:xfrm>
            <a:off x="1593554" y="8880160"/>
            <a:ext cx="4585335" cy="381000"/>
          </a:xfrm>
          <a:prstGeom prst="rect">
            <a:avLst/>
          </a:prstGeom>
          <a:noFill/>
          <a:ln>
            <a:noFill/>
          </a:ln>
        </p:spPr>
        <p:txBody>
          <a:bodyPr spcFirstLastPara="1" wrap="square" lIns="0" tIns="38100" rIns="0" bIns="0" anchor="t" anchorCtr="0">
            <a:spAutoFit/>
          </a:bodyPr>
          <a:lstStyle/>
          <a:p>
            <a:pPr marL="0" lvl="0" indent="0" algn="ctr" rtl="0">
              <a:lnSpc>
                <a:spcPct val="100000"/>
              </a:lnSpc>
              <a:spcBef>
                <a:spcPts val="0"/>
              </a:spcBef>
              <a:spcAft>
                <a:spcPts val="0"/>
              </a:spcAft>
              <a:buNone/>
            </a:pPr>
            <a:r>
              <a:rPr lang="es-CL" sz="1000" b="1">
                <a:solidFill>
                  <a:srgbClr val="FFFFFF"/>
                </a:solidFill>
                <a:latin typeface="Tahoma"/>
                <a:ea typeface="Tahoma"/>
                <a:cs typeface="Tahoma"/>
                <a:sym typeface="Tahoma"/>
              </a:rPr>
              <a:t>Fono +56 32 227 2744 | Whatsapp +56 9 9829 9931</a:t>
            </a:r>
            <a:endParaRPr sz="1000">
              <a:latin typeface="Tahoma"/>
              <a:ea typeface="Tahoma"/>
              <a:cs typeface="Tahoma"/>
              <a:sym typeface="Tahoma"/>
            </a:endParaRPr>
          </a:p>
          <a:p>
            <a:pPr marL="0" lvl="0" indent="0" algn="ctr" rtl="0">
              <a:lnSpc>
                <a:spcPct val="100000"/>
              </a:lnSpc>
              <a:spcBef>
                <a:spcPts val="200"/>
              </a:spcBef>
              <a:spcAft>
                <a:spcPts val="0"/>
              </a:spcAft>
              <a:buNone/>
            </a:pPr>
            <a:r>
              <a:rPr lang="es-CL" sz="1000" b="1">
                <a:solidFill>
                  <a:srgbClr val="FFFFFF"/>
                </a:solidFill>
                <a:latin typeface="Tahoma"/>
                <a:ea typeface="Tahoma"/>
                <a:cs typeface="Tahoma"/>
                <a:sym typeface="Tahoma"/>
              </a:rPr>
              <a:t>Mail </a:t>
            </a:r>
            <a:r>
              <a:rPr lang="es-CL" sz="1000" b="1" u="sng">
                <a:solidFill>
                  <a:srgbClr val="FFFFFF"/>
                </a:solidFill>
                <a:latin typeface="Tahoma"/>
                <a:ea typeface="Tahoma"/>
                <a:cs typeface="Tahoma"/>
                <a:sym typeface="Tahoma"/>
                <a:hlinkClick r:id="rId4">
                  <a:extLst>
                    <a:ext uri="{A12FA001-AC4F-418D-AE19-62706E023703}">
                      <ahyp:hlinkClr xmlns:ahyp="http://schemas.microsoft.com/office/drawing/2018/hyperlinkcolor" val="tx"/>
                    </a:ext>
                  </a:extLst>
                </a:hlinkClick>
              </a:rPr>
              <a:t>formacion.continua@pucv.cl</a:t>
            </a:r>
            <a:r>
              <a:rPr lang="es-CL" sz="1000" b="1">
                <a:solidFill>
                  <a:srgbClr val="FFFFFF"/>
                </a:solidFill>
                <a:latin typeface="Tahoma"/>
                <a:ea typeface="Tahoma"/>
                <a:cs typeface="Tahoma"/>
                <a:sym typeface="Tahoma"/>
              </a:rPr>
              <a:t> Av. Brasil N° 2950, Valparaíso, Chile.</a:t>
            </a:r>
            <a:endParaRPr sz="1000">
              <a:latin typeface="Tahoma"/>
              <a:ea typeface="Tahoma"/>
              <a:cs typeface="Tahoma"/>
              <a:sym typeface="Tahoma"/>
            </a:endParaRPr>
          </a:p>
        </p:txBody>
      </p:sp>
      <p:grpSp>
        <p:nvGrpSpPr>
          <p:cNvPr id="367" name="Google Shape;367;p17"/>
          <p:cNvGrpSpPr/>
          <p:nvPr/>
        </p:nvGrpSpPr>
        <p:grpSpPr>
          <a:xfrm>
            <a:off x="1243139" y="3254650"/>
            <a:ext cx="5286375" cy="2245224"/>
            <a:chOff x="1243139" y="3254650"/>
            <a:chExt cx="5286375" cy="2245224"/>
          </a:xfrm>
        </p:grpSpPr>
        <p:sp>
          <p:nvSpPr>
            <p:cNvPr id="368" name="Google Shape;368;p17"/>
            <p:cNvSpPr/>
            <p:nvPr/>
          </p:nvSpPr>
          <p:spPr>
            <a:xfrm>
              <a:off x="1243139" y="5098554"/>
              <a:ext cx="5286375" cy="401320"/>
            </a:xfrm>
            <a:custGeom>
              <a:avLst/>
              <a:gdLst/>
              <a:ahLst/>
              <a:cxnLst/>
              <a:rect l="l" t="t" r="r" b="b"/>
              <a:pathLst>
                <a:path w="5286375" h="401320" extrusionOk="0">
                  <a:moveTo>
                    <a:pt x="211150" y="88239"/>
                  </a:moveTo>
                  <a:lnTo>
                    <a:pt x="210629" y="86969"/>
                  </a:lnTo>
                  <a:lnTo>
                    <a:pt x="208546" y="84886"/>
                  </a:lnTo>
                  <a:lnTo>
                    <a:pt x="207276" y="84366"/>
                  </a:lnTo>
                  <a:lnTo>
                    <a:pt x="3873" y="84366"/>
                  </a:lnTo>
                  <a:lnTo>
                    <a:pt x="2603" y="84886"/>
                  </a:lnTo>
                  <a:lnTo>
                    <a:pt x="520" y="86969"/>
                  </a:lnTo>
                  <a:lnTo>
                    <a:pt x="0" y="88239"/>
                  </a:lnTo>
                  <a:lnTo>
                    <a:pt x="0" y="392976"/>
                  </a:lnTo>
                  <a:lnTo>
                    <a:pt x="520" y="394246"/>
                  </a:lnTo>
                  <a:lnTo>
                    <a:pt x="2603" y="396328"/>
                  </a:lnTo>
                  <a:lnTo>
                    <a:pt x="3873" y="396849"/>
                  </a:lnTo>
                  <a:lnTo>
                    <a:pt x="47917" y="396849"/>
                  </a:lnTo>
                  <a:lnTo>
                    <a:pt x="49174" y="396328"/>
                  </a:lnTo>
                  <a:lnTo>
                    <a:pt x="51257" y="394246"/>
                  </a:lnTo>
                  <a:lnTo>
                    <a:pt x="51790" y="392976"/>
                  </a:lnTo>
                  <a:lnTo>
                    <a:pt x="51790" y="262331"/>
                  </a:lnTo>
                  <a:lnTo>
                    <a:pt x="52527" y="261594"/>
                  </a:lnTo>
                  <a:lnTo>
                    <a:pt x="157721" y="261594"/>
                  </a:lnTo>
                  <a:lnTo>
                    <a:pt x="158991" y="261073"/>
                  </a:lnTo>
                  <a:lnTo>
                    <a:pt x="161074" y="258978"/>
                  </a:lnTo>
                  <a:lnTo>
                    <a:pt x="161594" y="257721"/>
                  </a:lnTo>
                  <a:lnTo>
                    <a:pt x="161594" y="220814"/>
                  </a:lnTo>
                  <a:lnTo>
                    <a:pt x="161074" y="219557"/>
                  </a:lnTo>
                  <a:lnTo>
                    <a:pt x="158991" y="217462"/>
                  </a:lnTo>
                  <a:lnTo>
                    <a:pt x="157721" y="216941"/>
                  </a:lnTo>
                  <a:lnTo>
                    <a:pt x="52527" y="216941"/>
                  </a:lnTo>
                  <a:lnTo>
                    <a:pt x="51790" y="216204"/>
                  </a:lnTo>
                  <a:lnTo>
                    <a:pt x="51790" y="129755"/>
                  </a:lnTo>
                  <a:lnTo>
                    <a:pt x="52527" y="129006"/>
                  </a:lnTo>
                  <a:lnTo>
                    <a:pt x="207276" y="129006"/>
                  </a:lnTo>
                  <a:lnTo>
                    <a:pt x="208546" y="128485"/>
                  </a:lnTo>
                  <a:lnTo>
                    <a:pt x="209588" y="127444"/>
                  </a:lnTo>
                  <a:lnTo>
                    <a:pt x="210629" y="126403"/>
                  </a:lnTo>
                  <a:lnTo>
                    <a:pt x="211150" y="125145"/>
                  </a:lnTo>
                  <a:lnTo>
                    <a:pt x="211150" y="88239"/>
                  </a:lnTo>
                  <a:close/>
                </a:path>
                <a:path w="5286375" h="401320" extrusionOk="0">
                  <a:moveTo>
                    <a:pt x="452170" y="189268"/>
                  </a:moveTo>
                  <a:lnTo>
                    <a:pt x="444169" y="145643"/>
                  </a:lnTo>
                  <a:lnTo>
                    <a:pt x="432968" y="125437"/>
                  </a:lnTo>
                  <a:lnTo>
                    <a:pt x="430060" y="121107"/>
                  </a:lnTo>
                  <a:lnTo>
                    <a:pt x="420789" y="110820"/>
                  </a:lnTo>
                  <a:lnTo>
                    <a:pt x="410083" y="101917"/>
                  </a:lnTo>
                  <a:lnTo>
                    <a:pt x="400418" y="95935"/>
                  </a:lnTo>
                  <a:lnTo>
                    <a:pt x="400418" y="189268"/>
                  </a:lnTo>
                  <a:lnTo>
                    <a:pt x="400418" y="293281"/>
                  </a:lnTo>
                  <a:lnTo>
                    <a:pt x="383463" y="339267"/>
                  </a:lnTo>
                  <a:lnTo>
                    <a:pt x="338378" y="356666"/>
                  </a:lnTo>
                  <a:lnTo>
                    <a:pt x="325196" y="355574"/>
                  </a:lnTo>
                  <a:lnTo>
                    <a:pt x="286308" y="329857"/>
                  </a:lnTo>
                  <a:lnTo>
                    <a:pt x="276771" y="293281"/>
                  </a:lnTo>
                  <a:lnTo>
                    <a:pt x="276771" y="189268"/>
                  </a:lnTo>
                  <a:lnTo>
                    <a:pt x="286308" y="152273"/>
                  </a:lnTo>
                  <a:lnTo>
                    <a:pt x="325196" y="126517"/>
                  </a:lnTo>
                  <a:lnTo>
                    <a:pt x="338378" y="125437"/>
                  </a:lnTo>
                  <a:lnTo>
                    <a:pt x="351739" y="126517"/>
                  </a:lnTo>
                  <a:lnTo>
                    <a:pt x="390880" y="152273"/>
                  </a:lnTo>
                  <a:lnTo>
                    <a:pt x="400418" y="189268"/>
                  </a:lnTo>
                  <a:lnTo>
                    <a:pt x="400418" y="95935"/>
                  </a:lnTo>
                  <a:lnTo>
                    <a:pt x="354812" y="81648"/>
                  </a:lnTo>
                  <a:lnTo>
                    <a:pt x="338378" y="80797"/>
                  </a:lnTo>
                  <a:lnTo>
                    <a:pt x="322122" y="81648"/>
                  </a:lnTo>
                  <a:lnTo>
                    <a:pt x="279222" y="94411"/>
                  </a:lnTo>
                  <a:lnTo>
                    <a:pt x="247116" y="121107"/>
                  </a:lnTo>
                  <a:lnTo>
                    <a:pt x="228561" y="159410"/>
                  </a:lnTo>
                  <a:lnTo>
                    <a:pt x="225018" y="189268"/>
                  </a:lnTo>
                  <a:lnTo>
                    <a:pt x="225082" y="293281"/>
                  </a:lnTo>
                  <a:lnTo>
                    <a:pt x="232892" y="336105"/>
                  </a:lnTo>
                  <a:lnTo>
                    <a:pt x="256057" y="371233"/>
                  </a:lnTo>
                  <a:lnTo>
                    <a:pt x="292417" y="393649"/>
                  </a:lnTo>
                  <a:lnTo>
                    <a:pt x="338378" y="401307"/>
                  </a:lnTo>
                  <a:lnTo>
                    <a:pt x="354812" y="400456"/>
                  </a:lnTo>
                  <a:lnTo>
                    <a:pt x="397967" y="387692"/>
                  </a:lnTo>
                  <a:lnTo>
                    <a:pt x="430060" y="360870"/>
                  </a:lnTo>
                  <a:lnTo>
                    <a:pt x="448627" y="322186"/>
                  </a:lnTo>
                  <a:lnTo>
                    <a:pt x="452107" y="293281"/>
                  </a:lnTo>
                  <a:lnTo>
                    <a:pt x="452170" y="189268"/>
                  </a:lnTo>
                  <a:close/>
                </a:path>
                <a:path w="5286375" h="401320" extrusionOk="0">
                  <a:moveTo>
                    <a:pt x="715137" y="392684"/>
                  </a:moveTo>
                  <a:lnTo>
                    <a:pt x="714819" y="391782"/>
                  </a:lnTo>
                  <a:lnTo>
                    <a:pt x="652157" y="262470"/>
                  </a:lnTo>
                  <a:lnTo>
                    <a:pt x="650989" y="260096"/>
                  </a:lnTo>
                  <a:lnTo>
                    <a:pt x="650989" y="259499"/>
                  </a:lnTo>
                  <a:lnTo>
                    <a:pt x="651586" y="258318"/>
                  </a:lnTo>
                  <a:lnTo>
                    <a:pt x="652030" y="258013"/>
                  </a:lnTo>
                  <a:lnTo>
                    <a:pt x="652627" y="258013"/>
                  </a:lnTo>
                  <a:lnTo>
                    <a:pt x="665924" y="252945"/>
                  </a:lnTo>
                  <a:lnTo>
                    <a:pt x="696607" y="227876"/>
                  </a:lnTo>
                  <a:lnTo>
                    <a:pt x="711454" y="190258"/>
                  </a:lnTo>
                  <a:lnTo>
                    <a:pt x="712444" y="175437"/>
                  </a:lnTo>
                  <a:lnTo>
                    <a:pt x="711720" y="162420"/>
                  </a:lnTo>
                  <a:lnTo>
                    <a:pt x="709549" y="150152"/>
                  </a:lnTo>
                  <a:lnTo>
                    <a:pt x="705916" y="138645"/>
                  </a:lnTo>
                  <a:lnTo>
                    <a:pt x="701370" y="129006"/>
                  </a:lnTo>
                  <a:lnTo>
                    <a:pt x="700849" y="127889"/>
                  </a:lnTo>
                  <a:lnTo>
                    <a:pt x="668261" y="95745"/>
                  </a:lnTo>
                  <a:lnTo>
                    <a:pt x="660666" y="92278"/>
                  </a:lnTo>
                  <a:lnTo>
                    <a:pt x="660666" y="175869"/>
                  </a:lnTo>
                  <a:lnTo>
                    <a:pt x="659841" y="185851"/>
                  </a:lnTo>
                  <a:lnTo>
                    <a:pt x="632269" y="219113"/>
                  </a:lnTo>
                  <a:lnTo>
                    <a:pt x="612902" y="222300"/>
                  </a:lnTo>
                  <a:lnTo>
                    <a:pt x="544449" y="222300"/>
                  </a:lnTo>
                  <a:lnTo>
                    <a:pt x="543712" y="221564"/>
                  </a:lnTo>
                  <a:lnTo>
                    <a:pt x="543712" y="129743"/>
                  </a:lnTo>
                  <a:lnTo>
                    <a:pt x="544449" y="129006"/>
                  </a:lnTo>
                  <a:lnTo>
                    <a:pt x="612902" y="129006"/>
                  </a:lnTo>
                  <a:lnTo>
                    <a:pt x="653249" y="148920"/>
                  </a:lnTo>
                  <a:lnTo>
                    <a:pt x="660666" y="175869"/>
                  </a:lnTo>
                  <a:lnTo>
                    <a:pt x="660666" y="92278"/>
                  </a:lnTo>
                  <a:lnTo>
                    <a:pt x="657377" y="90766"/>
                  </a:lnTo>
                  <a:lnTo>
                    <a:pt x="645706" y="87210"/>
                  </a:lnTo>
                  <a:lnTo>
                    <a:pt x="633260" y="85077"/>
                  </a:lnTo>
                  <a:lnTo>
                    <a:pt x="620039" y="84366"/>
                  </a:lnTo>
                  <a:lnTo>
                    <a:pt x="495795" y="84366"/>
                  </a:lnTo>
                  <a:lnTo>
                    <a:pt x="494525" y="84886"/>
                  </a:lnTo>
                  <a:lnTo>
                    <a:pt x="492442" y="86969"/>
                  </a:lnTo>
                  <a:lnTo>
                    <a:pt x="491921" y="88239"/>
                  </a:lnTo>
                  <a:lnTo>
                    <a:pt x="491921" y="392976"/>
                  </a:lnTo>
                  <a:lnTo>
                    <a:pt x="492442" y="394246"/>
                  </a:lnTo>
                  <a:lnTo>
                    <a:pt x="494525" y="396328"/>
                  </a:lnTo>
                  <a:lnTo>
                    <a:pt x="495795" y="396849"/>
                  </a:lnTo>
                  <a:lnTo>
                    <a:pt x="539838" y="396849"/>
                  </a:lnTo>
                  <a:lnTo>
                    <a:pt x="541096" y="396328"/>
                  </a:lnTo>
                  <a:lnTo>
                    <a:pt x="543179" y="394246"/>
                  </a:lnTo>
                  <a:lnTo>
                    <a:pt x="543712" y="392976"/>
                  </a:lnTo>
                  <a:lnTo>
                    <a:pt x="543712" y="263232"/>
                  </a:lnTo>
                  <a:lnTo>
                    <a:pt x="544449" y="262470"/>
                  </a:lnTo>
                  <a:lnTo>
                    <a:pt x="600697" y="262470"/>
                  </a:lnTo>
                  <a:lnTo>
                    <a:pt x="601586" y="263080"/>
                  </a:lnTo>
                  <a:lnTo>
                    <a:pt x="602195" y="264261"/>
                  </a:lnTo>
                  <a:lnTo>
                    <a:pt x="661174" y="392976"/>
                  </a:lnTo>
                  <a:lnTo>
                    <a:pt x="662292" y="395503"/>
                  </a:lnTo>
                  <a:lnTo>
                    <a:pt x="664375" y="396849"/>
                  </a:lnTo>
                  <a:lnTo>
                    <a:pt x="713486" y="396849"/>
                  </a:lnTo>
                  <a:lnTo>
                    <a:pt x="715137" y="395668"/>
                  </a:lnTo>
                  <a:lnTo>
                    <a:pt x="715137" y="392684"/>
                  </a:lnTo>
                  <a:close/>
                </a:path>
                <a:path w="5286375" h="401320" extrusionOk="0">
                  <a:moveTo>
                    <a:pt x="1001712" y="88239"/>
                  </a:moveTo>
                  <a:lnTo>
                    <a:pt x="1001179" y="86969"/>
                  </a:lnTo>
                  <a:lnTo>
                    <a:pt x="999096" y="84886"/>
                  </a:lnTo>
                  <a:lnTo>
                    <a:pt x="997839" y="84366"/>
                  </a:lnTo>
                  <a:lnTo>
                    <a:pt x="955281" y="84366"/>
                  </a:lnTo>
                  <a:lnTo>
                    <a:pt x="952601" y="84366"/>
                  </a:lnTo>
                  <a:lnTo>
                    <a:pt x="950518" y="85559"/>
                  </a:lnTo>
                  <a:lnTo>
                    <a:pt x="875969" y="198793"/>
                  </a:lnTo>
                  <a:lnTo>
                    <a:pt x="875525" y="199085"/>
                  </a:lnTo>
                  <a:lnTo>
                    <a:pt x="874331" y="199085"/>
                  </a:lnTo>
                  <a:lnTo>
                    <a:pt x="873150" y="198196"/>
                  </a:lnTo>
                  <a:lnTo>
                    <a:pt x="798893" y="85559"/>
                  </a:lnTo>
                  <a:lnTo>
                    <a:pt x="796810" y="84366"/>
                  </a:lnTo>
                  <a:lnTo>
                    <a:pt x="751573" y="84366"/>
                  </a:lnTo>
                  <a:lnTo>
                    <a:pt x="750303" y="84886"/>
                  </a:lnTo>
                  <a:lnTo>
                    <a:pt x="748220" y="86969"/>
                  </a:lnTo>
                  <a:lnTo>
                    <a:pt x="747712" y="88239"/>
                  </a:lnTo>
                  <a:lnTo>
                    <a:pt x="747712" y="392976"/>
                  </a:lnTo>
                  <a:lnTo>
                    <a:pt x="748220" y="394246"/>
                  </a:lnTo>
                  <a:lnTo>
                    <a:pt x="750303" y="396328"/>
                  </a:lnTo>
                  <a:lnTo>
                    <a:pt x="751573" y="396849"/>
                  </a:lnTo>
                  <a:lnTo>
                    <a:pt x="795616" y="396849"/>
                  </a:lnTo>
                  <a:lnTo>
                    <a:pt x="796874" y="396328"/>
                  </a:lnTo>
                  <a:lnTo>
                    <a:pt x="798969" y="394246"/>
                  </a:lnTo>
                  <a:lnTo>
                    <a:pt x="799490" y="392976"/>
                  </a:lnTo>
                  <a:lnTo>
                    <a:pt x="799490" y="178104"/>
                  </a:lnTo>
                  <a:lnTo>
                    <a:pt x="799858" y="177520"/>
                  </a:lnTo>
                  <a:lnTo>
                    <a:pt x="801344" y="176923"/>
                  </a:lnTo>
                  <a:lnTo>
                    <a:pt x="801865" y="177215"/>
                  </a:lnTo>
                  <a:lnTo>
                    <a:pt x="802170" y="178104"/>
                  </a:lnTo>
                  <a:lnTo>
                    <a:pt x="859891" y="265747"/>
                  </a:lnTo>
                  <a:lnTo>
                    <a:pt x="861987" y="266941"/>
                  </a:lnTo>
                  <a:lnTo>
                    <a:pt x="887869" y="266941"/>
                  </a:lnTo>
                  <a:lnTo>
                    <a:pt x="889952" y="265747"/>
                  </a:lnTo>
                  <a:lnTo>
                    <a:pt x="947242" y="177660"/>
                  </a:lnTo>
                  <a:lnTo>
                    <a:pt x="947534" y="176771"/>
                  </a:lnTo>
                  <a:lnTo>
                    <a:pt x="948067" y="176479"/>
                  </a:lnTo>
                  <a:lnTo>
                    <a:pt x="949553" y="177076"/>
                  </a:lnTo>
                  <a:lnTo>
                    <a:pt x="949921" y="177660"/>
                  </a:lnTo>
                  <a:lnTo>
                    <a:pt x="949921" y="392976"/>
                  </a:lnTo>
                  <a:lnTo>
                    <a:pt x="950442" y="394246"/>
                  </a:lnTo>
                  <a:lnTo>
                    <a:pt x="952525" y="396328"/>
                  </a:lnTo>
                  <a:lnTo>
                    <a:pt x="953795" y="396849"/>
                  </a:lnTo>
                  <a:lnTo>
                    <a:pt x="997839" y="396849"/>
                  </a:lnTo>
                  <a:lnTo>
                    <a:pt x="999096" y="396328"/>
                  </a:lnTo>
                  <a:lnTo>
                    <a:pt x="1001179" y="394246"/>
                  </a:lnTo>
                  <a:lnTo>
                    <a:pt x="1001712" y="392976"/>
                  </a:lnTo>
                  <a:lnTo>
                    <a:pt x="1001712" y="88239"/>
                  </a:lnTo>
                  <a:close/>
                </a:path>
                <a:path w="5286375" h="401320" extrusionOk="0">
                  <a:moveTo>
                    <a:pt x="1292313" y="391934"/>
                  </a:moveTo>
                  <a:lnTo>
                    <a:pt x="1292161" y="391185"/>
                  </a:lnTo>
                  <a:lnTo>
                    <a:pt x="1291869" y="390588"/>
                  </a:lnTo>
                  <a:lnTo>
                    <a:pt x="1276464" y="342823"/>
                  </a:lnTo>
                  <a:lnTo>
                    <a:pt x="1263370" y="302209"/>
                  </a:lnTo>
                  <a:lnTo>
                    <a:pt x="1213700" y="148196"/>
                  </a:lnTo>
                  <a:lnTo>
                    <a:pt x="1208544" y="132207"/>
                  </a:lnTo>
                  <a:lnTo>
                    <a:pt x="1208544" y="301307"/>
                  </a:lnTo>
                  <a:lnTo>
                    <a:pt x="1207947" y="302209"/>
                  </a:lnTo>
                  <a:lnTo>
                    <a:pt x="1114056" y="302209"/>
                  </a:lnTo>
                  <a:lnTo>
                    <a:pt x="1113459" y="301307"/>
                  </a:lnTo>
                  <a:lnTo>
                    <a:pt x="1113764" y="299529"/>
                  </a:lnTo>
                  <a:lnTo>
                    <a:pt x="1159294" y="149987"/>
                  </a:lnTo>
                  <a:lnTo>
                    <a:pt x="1159586" y="148793"/>
                  </a:lnTo>
                  <a:lnTo>
                    <a:pt x="1160030" y="148196"/>
                  </a:lnTo>
                  <a:lnTo>
                    <a:pt x="1161224" y="148196"/>
                  </a:lnTo>
                  <a:lnTo>
                    <a:pt x="1161669" y="148793"/>
                  </a:lnTo>
                  <a:lnTo>
                    <a:pt x="1161973" y="149987"/>
                  </a:lnTo>
                  <a:lnTo>
                    <a:pt x="1207947" y="299529"/>
                  </a:lnTo>
                  <a:lnTo>
                    <a:pt x="1208544" y="301307"/>
                  </a:lnTo>
                  <a:lnTo>
                    <a:pt x="1208544" y="132207"/>
                  </a:lnTo>
                  <a:lnTo>
                    <a:pt x="1194562" y="88823"/>
                  </a:lnTo>
                  <a:lnTo>
                    <a:pt x="1193660" y="85852"/>
                  </a:lnTo>
                  <a:lnTo>
                    <a:pt x="1191729" y="84366"/>
                  </a:lnTo>
                  <a:lnTo>
                    <a:pt x="1129982" y="84366"/>
                  </a:lnTo>
                  <a:lnTo>
                    <a:pt x="1128052" y="85852"/>
                  </a:lnTo>
                  <a:lnTo>
                    <a:pt x="1127150" y="88823"/>
                  </a:lnTo>
                  <a:lnTo>
                    <a:pt x="1030287" y="390588"/>
                  </a:lnTo>
                  <a:lnTo>
                    <a:pt x="1029677" y="392684"/>
                  </a:lnTo>
                  <a:lnTo>
                    <a:pt x="1029830" y="394233"/>
                  </a:lnTo>
                  <a:lnTo>
                    <a:pt x="1031621" y="396328"/>
                  </a:lnTo>
                  <a:lnTo>
                    <a:pt x="1032967" y="396836"/>
                  </a:lnTo>
                  <a:lnTo>
                    <a:pt x="1082357" y="396836"/>
                  </a:lnTo>
                  <a:lnTo>
                    <a:pt x="1084300" y="395351"/>
                  </a:lnTo>
                  <a:lnTo>
                    <a:pt x="1085189" y="392379"/>
                  </a:lnTo>
                  <a:lnTo>
                    <a:pt x="1099921" y="344614"/>
                  </a:lnTo>
                  <a:lnTo>
                    <a:pt x="1100518" y="343420"/>
                  </a:lnTo>
                  <a:lnTo>
                    <a:pt x="1101255" y="342823"/>
                  </a:lnTo>
                  <a:lnTo>
                    <a:pt x="1220901" y="342823"/>
                  </a:lnTo>
                  <a:lnTo>
                    <a:pt x="1221638" y="343420"/>
                  </a:lnTo>
                  <a:lnTo>
                    <a:pt x="1222235" y="344614"/>
                  </a:lnTo>
                  <a:lnTo>
                    <a:pt x="1237056" y="392684"/>
                  </a:lnTo>
                  <a:lnTo>
                    <a:pt x="1237856" y="395351"/>
                  </a:lnTo>
                  <a:lnTo>
                    <a:pt x="1239786" y="396836"/>
                  </a:lnTo>
                  <a:lnTo>
                    <a:pt x="1290675" y="396836"/>
                  </a:lnTo>
                  <a:lnTo>
                    <a:pt x="1292313" y="395503"/>
                  </a:lnTo>
                  <a:lnTo>
                    <a:pt x="1292313" y="391934"/>
                  </a:lnTo>
                  <a:close/>
                </a:path>
                <a:path w="5286375" h="401320" extrusionOk="0">
                  <a:moveTo>
                    <a:pt x="1528457" y="182727"/>
                  </a:moveTo>
                  <a:lnTo>
                    <a:pt x="1520685" y="140385"/>
                  </a:lnTo>
                  <a:lnTo>
                    <a:pt x="1497876" y="108356"/>
                  </a:lnTo>
                  <a:lnTo>
                    <a:pt x="1462138" y="87820"/>
                  </a:lnTo>
                  <a:lnTo>
                    <a:pt x="1416862" y="80797"/>
                  </a:lnTo>
                  <a:lnTo>
                    <a:pt x="1400632" y="81610"/>
                  </a:lnTo>
                  <a:lnTo>
                    <a:pt x="1357934" y="93738"/>
                  </a:lnTo>
                  <a:lnTo>
                    <a:pt x="1326299" y="119189"/>
                  </a:lnTo>
                  <a:lnTo>
                    <a:pt x="1308265" y="155905"/>
                  </a:lnTo>
                  <a:lnTo>
                    <a:pt x="1304810" y="185254"/>
                  </a:lnTo>
                  <a:lnTo>
                    <a:pt x="1304810" y="295516"/>
                  </a:lnTo>
                  <a:lnTo>
                    <a:pt x="1312595" y="338112"/>
                  </a:lnTo>
                  <a:lnTo>
                    <a:pt x="1335392" y="371449"/>
                  </a:lnTo>
                  <a:lnTo>
                    <a:pt x="1371168" y="393001"/>
                  </a:lnTo>
                  <a:lnTo>
                    <a:pt x="1416862" y="400418"/>
                  </a:lnTo>
                  <a:lnTo>
                    <a:pt x="1432902" y="399630"/>
                  </a:lnTo>
                  <a:lnTo>
                    <a:pt x="1475333" y="387921"/>
                  </a:lnTo>
                  <a:lnTo>
                    <a:pt x="1506982" y="363270"/>
                  </a:lnTo>
                  <a:lnTo>
                    <a:pt x="1525003" y="327596"/>
                  </a:lnTo>
                  <a:lnTo>
                    <a:pt x="1528457" y="297903"/>
                  </a:lnTo>
                  <a:lnTo>
                    <a:pt x="1527937" y="296849"/>
                  </a:lnTo>
                  <a:lnTo>
                    <a:pt x="1482039" y="292836"/>
                  </a:lnTo>
                  <a:lnTo>
                    <a:pt x="1476679" y="297751"/>
                  </a:lnTo>
                  <a:lnTo>
                    <a:pt x="1475663" y="310261"/>
                  </a:lnTo>
                  <a:lnTo>
                    <a:pt x="1451546" y="346862"/>
                  </a:lnTo>
                  <a:lnTo>
                    <a:pt x="1416862" y="355777"/>
                  </a:lnTo>
                  <a:lnTo>
                    <a:pt x="1403908" y="354774"/>
                  </a:lnTo>
                  <a:lnTo>
                    <a:pt x="1365885" y="331063"/>
                  </a:lnTo>
                  <a:lnTo>
                    <a:pt x="1356601" y="297751"/>
                  </a:lnTo>
                  <a:lnTo>
                    <a:pt x="1356601" y="183908"/>
                  </a:lnTo>
                  <a:lnTo>
                    <a:pt x="1373111" y="141503"/>
                  </a:lnTo>
                  <a:lnTo>
                    <a:pt x="1416862" y="125437"/>
                  </a:lnTo>
                  <a:lnTo>
                    <a:pt x="1429791" y="126441"/>
                  </a:lnTo>
                  <a:lnTo>
                    <a:pt x="1467510" y="150177"/>
                  </a:lnTo>
                  <a:lnTo>
                    <a:pt x="1476679" y="183908"/>
                  </a:lnTo>
                  <a:lnTo>
                    <a:pt x="1476679" y="187198"/>
                  </a:lnTo>
                  <a:lnTo>
                    <a:pt x="1478457" y="188823"/>
                  </a:lnTo>
                  <a:lnTo>
                    <a:pt x="1482039" y="188823"/>
                  </a:lnTo>
                  <a:lnTo>
                    <a:pt x="1524596" y="186601"/>
                  </a:lnTo>
                  <a:lnTo>
                    <a:pt x="1525854" y="186080"/>
                  </a:lnTo>
                  <a:lnTo>
                    <a:pt x="1527937" y="183984"/>
                  </a:lnTo>
                  <a:lnTo>
                    <a:pt x="1528457" y="182727"/>
                  </a:lnTo>
                  <a:close/>
                </a:path>
                <a:path w="5286375" h="401320" extrusionOk="0">
                  <a:moveTo>
                    <a:pt x="1617738" y="88226"/>
                  </a:moveTo>
                  <a:lnTo>
                    <a:pt x="1617218" y="86956"/>
                  </a:lnTo>
                  <a:lnTo>
                    <a:pt x="1615135" y="84874"/>
                  </a:lnTo>
                  <a:lnTo>
                    <a:pt x="1613865" y="84353"/>
                  </a:lnTo>
                  <a:lnTo>
                    <a:pt x="1569821" y="84353"/>
                  </a:lnTo>
                  <a:lnTo>
                    <a:pt x="1568551" y="84874"/>
                  </a:lnTo>
                  <a:lnTo>
                    <a:pt x="1566481" y="86956"/>
                  </a:lnTo>
                  <a:lnTo>
                    <a:pt x="1565960" y="88226"/>
                  </a:lnTo>
                  <a:lnTo>
                    <a:pt x="1565960" y="392976"/>
                  </a:lnTo>
                  <a:lnTo>
                    <a:pt x="1566481" y="394233"/>
                  </a:lnTo>
                  <a:lnTo>
                    <a:pt x="1567522" y="395274"/>
                  </a:lnTo>
                  <a:lnTo>
                    <a:pt x="1568551" y="396328"/>
                  </a:lnTo>
                  <a:lnTo>
                    <a:pt x="1569821" y="396836"/>
                  </a:lnTo>
                  <a:lnTo>
                    <a:pt x="1613865" y="396836"/>
                  </a:lnTo>
                  <a:lnTo>
                    <a:pt x="1615135" y="396328"/>
                  </a:lnTo>
                  <a:lnTo>
                    <a:pt x="1617218" y="394233"/>
                  </a:lnTo>
                  <a:lnTo>
                    <a:pt x="1617738" y="392976"/>
                  </a:lnTo>
                  <a:lnTo>
                    <a:pt x="1617738" y="88226"/>
                  </a:lnTo>
                  <a:close/>
                </a:path>
                <a:path w="5286375" h="401320" extrusionOk="0">
                  <a:moveTo>
                    <a:pt x="1817789" y="3340"/>
                  </a:moveTo>
                  <a:lnTo>
                    <a:pt x="1816303" y="673"/>
                  </a:lnTo>
                  <a:lnTo>
                    <a:pt x="1814893" y="0"/>
                  </a:lnTo>
                  <a:lnTo>
                    <a:pt x="1774266" y="0"/>
                  </a:lnTo>
                  <a:lnTo>
                    <a:pt x="1772031" y="1193"/>
                  </a:lnTo>
                  <a:lnTo>
                    <a:pt x="1770849" y="3568"/>
                  </a:lnTo>
                  <a:lnTo>
                    <a:pt x="1746300" y="49542"/>
                  </a:lnTo>
                  <a:lnTo>
                    <a:pt x="1745399" y="51333"/>
                  </a:lnTo>
                  <a:lnTo>
                    <a:pt x="1745259" y="52819"/>
                  </a:lnTo>
                  <a:lnTo>
                    <a:pt x="1746440" y="55206"/>
                  </a:lnTo>
                  <a:lnTo>
                    <a:pt x="1747774" y="55791"/>
                  </a:lnTo>
                  <a:lnTo>
                    <a:pt x="1782013" y="55791"/>
                  </a:lnTo>
                  <a:lnTo>
                    <a:pt x="1784083" y="54610"/>
                  </a:lnTo>
                  <a:lnTo>
                    <a:pt x="1785581" y="52222"/>
                  </a:lnTo>
                  <a:lnTo>
                    <a:pt x="1816379" y="6692"/>
                  </a:lnTo>
                  <a:lnTo>
                    <a:pt x="1817560" y="4902"/>
                  </a:lnTo>
                  <a:lnTo>
                    <a:pt x="1817789" y="3340"/>
                  </a:lnTo>
                  <a:close/>
                </a:path>
                <a:path w="5286375" h="401320" extrusionOk="0">
                  <a:moveTo>
                    <a:pt x="1884654" y="189268"/>
                  </a:moveTo>
                  <a:lnTo>
                    <a:pt x="1876653" y="145643"/>
                  </a:lnTo>
                  <a:lnTo>
                    <a:pt x="1865452" y="125437"/>
                  </a:lnTo>
                  <a:lnTo>
                    <a:pt x="1862543" y="121107"/>
                  </a:lnTo>
                  <a:lnTo>
                    <a:pt x="1853260" y="110820"/>
                  </a:lnTo>
                  <a:lnTo>
                    <a:pt x="1842566" y="101917"/>
                  </a:lnTo>
                  <a:lnTo>
                    <a:pt x="1832902" y="95948"/>
                  </a:lnTo>
                  <a:lnTo>
                    <a:pt x="1832902" y="189268"/>
                  </a:lnTo>
                  <a:lnTo>
                    <a:pt x="1832902" y="293281"/>
                  </a:lnTo>
                  <a:lnTo>
                    <a:pt x="1815934" y="339267"/>
                  </a:lnTo>
                  <a:lnTo>
                    <a:pt x="1770849" y="356666"/>
                  </a:lnTo>
                  <a:lnTo>
                    <a:pt x="1757680" y="355574"/>
                  </a:lnTo>
                  <a:lnTo>
                    <a:pt x="1718779" y="329857"/>
                  </a:lnTo>
                  <a:lnTo>
                    <a:pt x="1709242" y="293281"/>
                  </a:lnTo>
                  <a:lnTo>
                    <a:pt x="1709242" y="189268"/>
                  </a:lnTo>
                  <a:lnTo>
                    <a:pt x="1718779" y="152273"/>
                  </a:lnTo>
                  <a:lnTo>
                    <a:pt x="1757680" y="126517"/>
                  </a:lnTo>
                  <a:lnTo>
                    <a:pt x="1770849" y="125437"/>
                  </a:lnTo>
                  <a:lnTo>
                    <a:pt x="1784210" y="126517"/>
                  </a:lnTo>
                  <a:lnTo>
                    <a:pt x="1823351" y="152273"/>
                  </a:lnTo>
                  <a:lnTo>
                    <a:pt x="1832902" y="189268"/>
                  </a:lnTo>
                  <a:lnTo>
                    <a:pt x="1832902" y="95948"/>
                  </a:lnTo>
                  <a:lnTo>
                    <a:pt x="1787296" y="81648"/>
                  </a:lnTo>
                  <a:lnTo>
                    <a:pt x="1770849" y="80797"/>
                  </a:lnTo>
                  <a:lnTo>
                    <a:pt x="1754593" y="81648"/>
                  </a:lnTo>
                  <a:lnTo>
                    <a:pt x="1711706" y="94411"/>
                  </a:lnTo>
                  <a:lnTo>
                    <a:pt x="1679600" y="121107"/>
                  </a:lnTo>
                  <a:lnTo>
                    <a:pt x="1661033" y="159410"/>
                  </a:lnTo>
                  <a:lnTo>
                    <a:pt x="1657489" y="189268"/>
                  </a:lnTo>
                  <a:lnTo>
                    <a:pt x="1657565" y="293281"/>
                  </a:lnTo>
                  <a:lnTo>
                    <a:pt x="1665376" y="336105"/>
                  </a:lnTo>
                  <a:lnTo>
                    <a:pt x="1688541" y="371233"/>
                  </a:lnTo>
                  <a:lnTo>
                    <a:pt x="1724901" y="393649"/>
                  </a:lnTo>
                  <a:lnTo>
                    <a:pt x="1770849" y="401307"/>
                  </a:lnTo>
                  <a:lnTo>
                    <a:pt x="1787296" y="400456"/>
                  </a:lnTo>
                  <a:lnTo>
                    <a:pt x="1830438" y="387692"/>
                  </a:lnTo>
                  <a:lnTo>
                    <a:pt x="1862543" y="360870"/>
                  </a:lnTo>
                  <a:lnTo>
                    <a:pt x="1881111" y="322186"/>
                  </a:lnTo>
                  <a:lnTo>
                    <a:pt x="1884578" y="293281"/>
                  </a:lnTo>
                  <a:lnTo>
                    <a:pt x="1884654" y="189268"/>
                  </a:lnTo>
                  <a:close/>
                </a:path>
                <a:path w="5286375" h="401320" extrusionOk="0">
                  <a:moveTo>
                    <a:pt x="2157882" y="88239"/>
                  </a:moveTo>
                  <a:lnTo>
                    <a:pt x="2157361" y="86969"/>
                  </a:lnTo>
                  <a:lnTo>
                    <a:pt x="2155266" y="84886"/>
                  </a:lnTo>
                  <a:lnTo>
                    <a:pt x="2154009" y="84366"/>
                  </a:lnTo>
                  <a:lnTo>
                    <a:pt x="2109965" y="84366"/>
                  </a:lnTo>
                  <a:lnTo>
                    <a:pt x="2108695" y="84886"/>
                  </a:lnTo>
                  <a:lnTo>
                    <a:pt x="2107654" y="85928"/>
                  </a:lnTo>
                  <a:lnTo>
                    <a:pt x="2106612" y="86969"/>
                  </a:lnTo>
                  <a:lnTo>
                    <a:pt x="2106091" y="88239"/>
                  </a:lnTo>
                  <a:lnTo>
                    <a:pt x="2106536" y="298945"/>
                  </a:lnTo>
                  <a:lnTo>
                    <a:pt x="2106244" y="299605"/>
                  </a:lnTo>
                  <a:lnTo>
                    <a:pt x="2105050" y="299910"/>
                  </a:lnTo>
                  <a:lnTo>
                    <a:pt x="2104453" y="299529"/>
                  </a:lnTo>
                  <a:lnTo>
                    <a:pt x="1975751" y="87934"/>
                  </a:lnTo>
                  <a:lnTo>
                    <a:pt x="1974545" y="85559"/>
                  </a:lnTo>
                  <a:lnTo>
                    <a:pt x="1972475" y="84366"/>
                  </a:lnTo>
                  <a:lnTo>
                    <a:pt x="1928279" y="84366"/>
                  </a:lnTo>
                  <a:lnTo>
                    <a:pt x="1927009" y="84886"/>
                  </a:lnTo>
                  <a:lnTo>
                    <a:pt x="1924926" y="86969"/>
                  </a:lnTo>
                  <a:lnTo>
                    <a:pt x="1924405" y="88239"/>
                  </a:lnTo>
                  <a:lnTo>
                    <a:pt x="1924405" y="392988"/>
                  </a:lnTo>
                  <a:lnTo>
                    <a:pt x="1924926" y="394246"/>
                  </a:lnTo>
                  <a:lnTo>
                    <a:pt x="1927009" y="396328"/>
                  </a:lnTo>
                  <a:lnTo>
                    <a:pt x="1928279" y="396849"/>
                  </a:lnTo>
                  <a:lnTo>
                    <a:pt x="1972322" y="396849"/>
                  </a:lnTo>
                  <a:lnTo>
                    <a:pt x="1973580" y="396328"/>
                  </a:lnTo>
                  <a:lnTo>
                    <a:pt x="1975662" y="394246"/>
                  </a:lnTo>
                  <a:lnTo>
                    <a:pt x="1976196" y="392988"/>
                  </a:lnTo>
                  <a:lnTo>
                    <a:pt x="1975307" y="182283"/>
                  </a:lnTo>
                  <a:lnTo>
                    <a:pt x="1975586" y="181610"/>
                  </a:lnTo>
                  <a:lnTo>
                    <a:pt x="1976780" y="181317"/>
                  </a:lnTo>
                  <a:lnTo>
                    <a:pt x="1977377" y="181686"/>
                  </a:lnTo>
                  <a:lnTo>
                    <a:pt x="2106536" y="393280"/>
                  </a:lnTo>
                  <a:lnTo>
                    <a:pt x="2107730" y="395668"/>
                  </a:lnTo>
                  <a:lnTo>
                    <a:pt x="2109813" y="396849"/>
                  </a:lnTo>
                  <a:lnTo>
                    <a:pt x="2154009" y="396849"/>
                  </a:lnTo>
                  <a:lnTo>
                    <a:pt x="2155266" y="396328"/>
                  </a:lnTo>
                  <a:lnTo>
                    <a:pt x="2157361" y="394246"/>
                  </a:lnTo>
                  <a:lnTo>
                    <a:pt x="2157882" y="392988"/>
                  </a:lnTo>
                  <a:lnTo>
                    <a:pt x="2157882" y="88239"/>
                  </a:lnTo>
                  <a:close/>
                </a:path>
                <a:path w="5286375" h="401320" extrusionOk="0">
                  <a:moveTo>
                    <a:pt x="2503817" y="178701"/>
                  </a:moveTo>
                  <a:lnTo>
                    <a:pt x="2496413" y="138125"/>
                  </a:lnTo>
                  <a:lnTo>
                    <a:pt x="2465006" y="99491"/>
                  </a:lnTo>
                  <a:lnTo>
                    <a:pt x="2428265" y="83807"/>
                  </a:lnTo>
                  <a:lnTo>
                    <a:pt x="2398915" y="80784"/>
                  </a:lnTo>
                  <a:lnTo>
                    <a:pt x="2383777" y="81559"/>
                  </a:lnTo>
                  <a:lnTo>
                    <a:pt x="2344013" y="93065"/>
                  </a:lnTo>
                  <a:lnTo>
                    <a:pt x="2314422" y="117132"/>
                  </a:lnTo>
                  <a:lnTo>
                    <a:pt x="2297315" y="151663"/>
                  </a:lnTo>
                  <a:lnTo>
                    <a:pt x="2294013" y="178993"/>
                  </a:lnTo>
                  <a:lnTo>
                    <a:pt x="2294013" y="301752"/>
                  </a:lnTo>
                  <a:lnTo>
                    <a:pt x="2301430" y="342061"/>
                  </a:lnTo>
                  <a:lnTo>
                    <a:pt x="2322982" y="373748"/>
                  </a:lnTo>
                  <a:lnTo>
                    <a:pt x="2356320" y="393966"/>
                  </a:lnTo>
                  <a:lnTo>
                    <a:pt x="2398915" y="400862"/>
                  </a:lnTo>
                  <a:lnTo>
                    <a:pt x="2414066" y="400113"/>
                  </a:lnTo>
                  <a:lnTo>
                    <a:pt x="2453830" y="388810"/>
                  </a:lnTo>
                  <a:lnTo>
                    <a:pt x="2490660" y="354660"/>
                  </a:lnTo>
                  <a:lnTo>
                    <a:pt x="2503005" y="317627"/>
                  </a:lnTo>
                  <a:lnTo>
                    <a:pt x="2503817" y="303542"/>
                  </a:lnTo>
                  <a:lnTo>
                    <a:pt x="2503817" y="300863"/>
                  </a:lnTo>
                  <a:lnTo>
                    <a:pt x="2502331" y="299516"/>
                  </a:lnTo>
                  <a:lnTo>
                    <a:pt x="2499360" y="299516"/>
                  </a:lnTo>
                  <a:lnTo>
                    <a:pt x="2476589" y="298183"/>
                  </a:lnTo>
                  <a:lnTo>
                    <a:pt x="2473604" y="298183"/>
                  </a:lnTo>
                  <a:lnTo>
                    <a:pt x="2472131" y="299516"/>
                  </a:lnTo>
                  <a:lnTo>
                    <a:pt x="2472131" y="302196"/>
                  </a:lnTo>
                  <a:lnTo>
                    <a:pt x="2470874" y="318160"/>
                  </a:lnTo>
                  <a:lnTo>
                    <a:pt x="2452039" y="353758"/>
                  </a:lnTo>
                  <a:lnTo>
                    <a:pt x="2414625" y="371563"/>
                  </a:lnTo>
                  <a:lnTo>
                    <a:pt x="2398915" y="372745"/>
                  </a:lnTo>
                  <a:lnTo>
                    <a:pt x="2383218" y="371551"/>
                  </a:lnTo>
                  <a:lnTo>
                    <a:pt x="2345804" y="353542"/>
                  </a:lnTo>
                  <a:lnTo>
                    <a:pt x="2326970" y="317969"/>
                  </a:lnTo>
                  <a:lnTo>
                    <a:pt x="2325713" y="303098"/>
                  </a:lnTo>
                  <a:lnTo>
                    <a:pt x="2325713" y="178104"/>
                  </a:lnTo>
                  <a:lnTo>
                    <a:pt x="2337016" y="138023"/>
                  </a:lnTo>
                  <a:lnTo>
                    <a:pt x="2369121" y="113271"/>
                  </a:lnTo>
                  <a:lnTo>
                    <a:pt x="2398915" y="108458"/>
                  </a:lnTo>
                  <a:lnTo>
                    <a:pt x="2414625" y="109651"/>
                  </a:lnTo>
                  <a:lnTo>
                    <a:pt x="2452039" y="127431"/>
                  </a:lnTo>
                  <a:lnTo>
                    <a:pt x="2470874" y="163055"/>
                  </a:lnTo>
                  <a:lnTo>
                    <a:pt x="2472131" y="178104"/>
                  </a:lnTo>
                  <a:lnTo>
                    <a:pt x="2472131" y="182118"/>
                  </a:lnTo>
                  <a:lnTo>
                    <a:pt x="2473604" y="183464"/>
                  </a:lnTo>
                  <a:lnTo>
                    <a:pt x="2476589" y="183464"/>
                  </a:lnTo>
                  <a:lnTo>
                    <a:pt x="2500541" y="182118"/>
                  </a:lnTo>
                  <a:lnTo>
                    <a:pt x="2501595" y="181673"/>
                  </a:lnTo>
                  <a:lnTo>
                    <a:pt x="2503373" y="179882"/>
                  </a:lnTo>
                  <a:lnTo>
                    <a:pt x="2503817" y="178701"/>
                  </a:lnTo>
                  <a:close/>
                </a:path>
                <a:path w="5286375" h="401320" extrusionOk="0">
                  <a:moveTo>
                    <a:pt x="2760027" y="183908"/>
                  </a:moveTo>
                  <a:lnTo>
                    <a:pt x="2752648" y="142303"/>
                  </a:lnTo>
                  <a:lnTo>
                    <a:pt x="2730931" y="109308"/>
                  </a:lnTo>
                  <a:lnTo>
                    <a:pt x="2729928" y="108470"/>
                  </a:lnTo>
                  <a:lnTo>
                    <a:pt x="2728353" y="107149"/>
                  </a:lnTo>
                  <a:lnTo>
                    <a:pt x="2728353" y="183908"/>
                  </a:lnTo>
                  <a:lnTo>
                    <a:pt x="2728353" y="298196"/>
                  </a:lnTo>
                  <a:lnTo>
                    <a:pt x="2727071" y="314325"/>
                  </a:lnTo>
                  <a:lnTo>
                    <a:pt x="2707830" y="352653"/>
                  </a:lnTo>
                  <a:lnTo>
                    <a:pt x="2669489" y="371906"/>
                  </a:lnTo>
                  <a:lnTo>
                    <a:pt x="2653360" y="373189"/>
                  </a:lnTo>
                  <a:lnTo>
                    <a:pt x="2637421" y="371906"/>
                  </a:lnTo>
                  <a:lnTo>
                    <a:pt x="2599347" y="352653"/>
                  </a:lnTo>
                  <a:lnTo>
                    <a:pt x="2580106" y="314325"/>
                  </a:lnTo>
                  <a:lnTo>
                    <a:pt x="2578824" y="298196"/>
                  </a:lnTo>
                  <a:lnTo>
                    <a:pt x="2578824" y="183908"/>
                  </a:lnTo>
                  <a:lnTo>
                    <a:pt x="2590368" y="140436"/>
                  </a:lnTo>
                  <a:lnTo>
                    <a:pt x="2623121" y="113665"/>
                  </a:lnTo>
                  <a:lnTo>
                    <a:pt x="2653360" y="108470"/>
                  </a:lnTo>
                  <a:lnTo>
                    <a:pt x="2669489" y="109766"/>
                  </a:lnTo>
                  <a:lnTo>
                    <a:pt x="2707830" y="129235"/>
                  </a:lnTo>
                  <a:lnTo>
                    <a:pt x="2727071" y="167767"/>
                  </a:lnTo>
                  <a:lnTo>
                    <a:pt x="2728353" y="183908"/>
                  </a:lnTo>
                  <a:lnTo>
                    <a:pt x="2728353" y="107149"/>
                  </a:lnTo>
                  <a:lnTo>
                    <a:pt x="2683218" y="84035"/>
                  </a:lnTo>
                  <a:lnTo>
                    <a:pt x="2653360" y="80797"/>
                  </a:lnTo>
                  <a:lnTo>
                    <a:pt x="2637993" y="81610"/>
                  </a:lnTo>
                  <a:lnTo>
                    <a:pt x="2597569" y="93738"/>
                  </a:lnTo>
                  <a:lnTo>
                    <a:pt x="2567559" y="119062"/>
                  </a:lnTo>
                  <a:lnTo>
                    <a:pt x="2550414" y="155397"/>
                  </a:lnTo>
                  <a:lnTo>
                    <a:pt x="2547150" y="183908"/>
                  </a:lnTo>
                  <a:lnTo>
                    <a:pt x="2547201" y="298196"/>
                  </a:lnTo>
                  <a:lnTo>
                    <a:pt x="2554528" y="338912"/>
                  </a:lnTo>
                  <a:lnTo>
                    <a:pt x="2576195" y="371906"/>
                  </a:lnTo>
                  <a:lnTo>
                    <a:pt x="2610091" y="393128"/>
                  </a:lnTo>
                  <a:lnTo>
                    <a:pt x="2653360" y="400418"/>
                  </a:lnTo>
                  <a:lnTo>
                    <a:pt x="2668752" y="399605"/>
                  </a:lnTo>
                  <a:lnTo>
                    <a:pt x="2709392" y="387477"/>
                  </a:lnTo>
                  <a:lnTo>
                    <a:pt x="2729395" y="373189"/>
                  </a:lnTo>
                  <a:lnTo>
                    <a:pt x="2730931" y="371906"/>
                  </a:lnTo>
                  <a:lnTo>
                    <a:pt x="2752648" y="338912"/>
                  </a:lnTo>
                  <a:lnTo>
                    <a:pt x="2759989" y="298196"/>
                  </a:lnTo>
                  <a:lnTo>
                    <a:pt x="2760027" y="183908"/>
                  </a:lnTo>
                  <a:close/>
                </a:path>
                <a:path w="5286375" h="401320" extrusionOk="0">
                  <a:moveTo>
                    <a:pt x="3034588" y="85852"/>
                  </a:moveTo>
                  <a:lnTo>
                    <a:pt x="3033103" y="84366"/>
                  </a:lnTo>
                  <a:lnTo>
                    <a:pt x="3007360" y="84366"/>
                  </a:lnTo>
                  <a:lnTo>
                    <a:pt x="3004375" y="84366"/>
                  </a:lnTo>
                  <a:lnTo>
                    <a:pt x="3002902" y="85852"/>
                  </a:lnTo>
                  <a:lnTo>
                    <a:pt x="3003346" y="335686"/>
                  </a:lnTo>
                  <a:lnTo>
                    <a:pt x="3003054" y="336207"/>
                  </a:lnTo>
                  <a:lnTo>
                    <a:pt x="3001848" y="336511"/>
                  </a:lnTo>
                  <a:lnTo>
                    <a:pt x="3001403" y="336130"/>
                  </a:lnTo>
                  <a:lnTo>
                    <a:pt x="3001111" y="335241"/>
                  </a:lnTo>
                  <a:lnTo>
                    <a:pt x="2848889" y="87490"/>
                  </a:lnTo>
                  <a:lnTo>
                    <a:pt x="2847403" y="85407"/>
                  </a:lnTo>
                  <a:lnTo>
                    <a:pt x="2845612" y="84366"/>
                  </a:lnTo>
                  <a:lnTo>
                    <a:pt x="2818244" y="84366"/>
                  </a:lnTo>
                  <a:lnTo>
                    <a:pt x="2816745" y="85852"/>
                  </a:lnTo>
                  <a:lnTo>
                    <a:pt x="2816745" y="395351"/>
                  </a:lnTo>
                  <a:lnTo>
                    <a:pt x="2818244" y="396849"/>
                  </a:lnTo>
                  <a:lnTo>
                    <a:pt x="2846946" y="396849"/>
                  </a:lnTo>
                  <a:lnTo>
                    <a:pt x="2848445" y="395351"/>
                  </a:lnTo>
                  <a:lnTo>
                    <a:pt x="2848000" y="145516"/>
                  </a:lnTo>
                  <a:lnTo>
                    <a:pt x="2848292" y="145008"/>
                  </a:lnTo>
                  <a:lnTo>
                    <a:pt x="2849473" y="144703"/>
                  </a:lnTo>
                  <a:lnTo>
                    <a:pt x="2849930" y="145072"/>
                  </a:lnTo>
                  <a:lnTo>
                    <a:pt x="2850235" y="145973"/>
                  </a:lnTo>
                  <a:lnTo>
                    <a:pt x="3002445" y="393725"/>
                  </a:lnTo>
                  <a:lnTo>
                    <a:pt x="3003931" y="395808"/>
                  </a:lnTo>
                  <a:lnTo>
                    <a:pt x="3005721" y="396849"/>
                  </a:lnTo>
                  <a:lnTo>
                    <a:pt x="3033103" y="396849"/>
                  </a:lnTo>
                  <a:lnTo>
                    <a:pt x="3034588" y="395351"/>
                  </a:lnTo>
                  <a:lnTo>
                    <a:pt x="3034588" y="85852"/>
                  </a:lnTo>
                  <a:close/>
                </a:path>
                <a:path w="5286375" h="401320" extrusionOk="0">
                  <a:moveTo>
                    <a:pt x="3293503" y="85852"/>
                  </a:moveTo>
                  <a:lnTo>
                    <a:pt x="3292017" y="84366"/>
                  </a:lnTo>
                  <a:lnTo>
                    <a:pt x="3079381" y="84366"/>
                  </a:lnTo>
                  <a:lnTo>
                    <a:pt x="3077895" y="85852"/>
                  </a:lnTo>
                  <a:lnTo>
                    <a:pt x="3077895" y="110998"/>
                  </a:lnTo>
                  <a:lnTo>
                    <a:pt x="3079381" y="112483"/>
                  </a:lnTo>
                  <a:lnTo>
                    <a:pt x="3167469" y="112483"/>
                  </a:lnTo>
                  <a:lnTo>
                    <a:pt x="3168065" y="113080"/>
                  </a:lnTo>
                  <a:lnTo>
                    <a:pt x="3168065" y="395351"/>
                  </a:lnTo>
                  <a:lnTo>
                    <a:pt x="3169539" y="396836"/>
                  </a:lnTo>
                  <a:lnTo>
                    <a:pt x="3198266" y="396836"/>
                  </a:lnTo>
                  <a:lnTo>
                    <a:pt x="3199752" y="395351"/>
                  </a:lnTo>
                  <a:lnTo>
                    <a:pt x="3199752" y="113080"/>
                  </a:lnTo>
                  <a:lnTo>
                    <a:pt x="3200349" y="112483"/>
                  </a:lnTo>
                  <a:lnTo>
                    <a:pt x="3292017" y="112483"/>
                  </a:lnTo>
                  <a:lnTo>
                    <a:pt x="3293503" y="110998"/>
                  </a:lnTo>
                  <a:lnTo>
                    <a:pt x="3293503" y="88823"/>
                  </a:lnTo>
                  <a:lnTo>
                    <a:pt x="3293503" y="85852"/>
                  </a:lnTo>
                  <a:close/>
                </a:path>
                <a:path w="5286375" h="401320" extrusionOk="0">
                  <a:moveTo>
                    <a:pt x="3368484" y="85852"/>
                  </a:moveTo>
                  <a:lnTo>
                    <a:pt x="3366998" y="84366"/>
                  </a:lnTo>
                  <a:lnTo>
                    <a:pt x="3338284" y="84366"/>
                  </a:lnTo>
                  <a:lnTo>
                    <a:pt x="3336798" y="85852"/>
                  </a:lnTo>
                  <a:lnTo>
                    <a:pt x="3336798" y="392379"/>
                  </a:lnTo>
                  <a:lnTo>
                    <a:pt x="3336798" y="395351"/>
                  </a:lnTo>
                  <a:lnTo>
                    <a:pt x="3338284" y="396836"/>
                  </a:lnTo>
                  <a:lnTo>
                    <a:pt x="3366998" y="396836"/>
                  </a:lnTo>
                  <a:lnTo>
                    <a:pt x="3368484" y="395351"/>
                  </a:lnTo>
                  <a:lnTo>
                    <a:pt x="3368484" y="85852"/>
                  </a:lnTo>
                  <a:close/>
                </a:path>
                <a:path w="5286375" h="401320" extrusionOk="0">
                  <a:moveTo>
                    <a:pt x="3652380" y="85852"/>
                  </a:moveTo>
                  <a:lnTo>
                    <a:pt x="3650907" y="84366"/>
                  </a:lnTo>
                  <a:lnTo>
                    <a:pt x="3625151" y="84366"/>
                  </a:lnTo>
                  <a:lnTo>
                    <a:pt x="3622167" y="84366"/>
                  </a:lnTo>
                  <a:lnTo>
                    <a:pt x="3620693" y="85852"/>
                  </a:lnTo>
                  <a:lnTo>
                    <a:pt x="3621138" y="335686"/>
                  </a:lnTo>
                  <a:lnTo>
                    <a:pt x="3620833" y="336207"/>
                  </a:lnTo>
                  <a:lnTo>
                    <a:pt x="3619639" y="336511"/>
                  </a:lnTo>
                  <a:lnTo>
                    <a:pt x="3619195" y="336130"/>
                  </a:lnTo>
                  <a:lnTo>
                    <a:pt x="3618915" y="335241"/>
                  </a:lnTo>
                  <a:lnTo>
                    <a:pt x="3466693" y="87490"/>
                  </a:lnTo>
                  <a:lnTo>
                    <a:pt x="3465195" y="85407"/>
                  </a:lnTo>
                  <a:lnTo>
                    <a:pt x="3463404" y="84366"/>
                  </a:lnTo>
                  <a:lnTo>
                    <a:pt x="3436035" y="84366"/>
                  </a:lnTo>
                  <a:lnTo>
                    <a:pt x="3434550" y="85852"/>
                  </a:lnTo>
                  <a:lnTo>
                    <a:pt x="3434550" y="395351"/>
                  </a:lnTo>
                  <a:lnTo>
                    <a:pt x="3436035" y="396849"/>
                  </a:lnTo>
                  <a:lnTo>
                    <a:pt x="3464750" y="396849"/>
                  </a:lnTo>
                  <a:lnTo>
                    <a:pt x="3466249" y="395351"/>
                  </a:lnTo>
                  <a:lnTo>
                    <a:pt x="3465792" y="145516"/>
                  </a:lnTo>
                  <a:lnTo>
                    <a:pt x="3466084" y="145008"/>
                  </a:lnTo>
                  <a:lnTo>
                    <a:pt x="3467277" y="144703"/>
                  </a:lnTo>
                  <a:lnTo>
                    <a:pt x="3467722" y="145072"/>
                  </a:lnTo>
                  <a:lnTo>
                    <a:pt x="3468027" y="145973"/>
                  </a:lnTo>
                  <a:lnTo>
                    <a:pt x="3620249" y="393725"/>
                  </a:lnTo>
                  <a:lnTo>
                    <a:pt x="3621735" y="395808"/>
                  </a:lnTo>
                  <a:lnTo>
                    <a:pt x="3623526" y="396849"/>
                  </a:lnTo>
                  <a:lnTo>
                    <a:pt x="3650907" y="396849"/>
                  </a:lnTo>
                  <a:lnTo>
                    <a:pt x="3652380" y="395351"/>
                  </a:lnTo>
                  <a:lnTo>
                    <a:pt x="3652380" y="85852"/>
                  </a:lnTo>
                  <a:close/>
                </a:path>
                <a:path w="5286375" h="401320" extrusionOk="0">
                  <a:moveTo>
                    <a:pt x="3927373" y="85852"/>
                  </a:moveTo>
                  <a:lnTo>
                    <a:pt x="3925887" y="84366"/>
                  </a:lnTo>
                  <a:lnTo>
                    <a:pt x="3897160" y="84366"/>
                  </a:lnTo>
                  <a:lnTo>
                    <a:pt x="3895687" y="85852"/>
                  </a:lnTo>
                  <a:lnTo>
                    <a:pt x="3895687" y="301307"/>
                  </a:lnTo>
                  <a:lnTo>
                    <a:pt x="3894404" y="316420"/>
                  </a:lnTo>
                  <a:lnTo>
                    <a:pt x="3875151" y="352869"/>
                  </a:lnTo>
                  <a:lnTo>
                    <a:pt x="3837063" y="371513"/>
                  </a:lnTo>
                  <a:lnTo>
                    <a:pt x="3821138" y="372745"/>
                  </a:lnTo>
                  <a:lnTo>
                    <a:pt x="3805199" y="371513"/>
                  </a:lnTo>
                  <a:lnTo>
                    <a:pt x="3767124" y="352869"/>
                  </a:lnTo>
                  <a:lnTo>
                    <a:pt x="3747871" y="316420"/>
                  </a:lnTo>
                  <a:lnTo>
                    <a:pt x="3746589" y="301307"/>
                  </a:lnTo>
                  <a:lnTo>
                    <a:pt x="3746589" y="85852"/>
                  </a:lnTo>
                  <a:lnTo>
                    <a:pt x="3745090" y="84366"/>
                  </a:lnTo>
                  <a:lnTo>
                    <a:pt x="3716375" y="84366"/>
                  </a:lnTo>
                  <a:lnTo>
                    <a:pt x="3714902" y="85852"/>
                  </a:lnTo>
                  <a:lnTo>
                    <a:pt x="3714902" y="300418"/>
                  </a:lnTo>
                  <a:lnTo>
                    <a:pt x="3715740" y="314921"/>
                  </a:lnTo>
                  <a:lnTo>
                    <a:pt x="3728288" y="352869"/>
                  </a:lnTo>
                  <a:lnTo>
                    <a:pt x="3754399" y="381038"/>
                  </a:lnTo>
                  <a:lnTo>
                    <a:pt x="3791661" y="397294"/>
                  </a:lnTo>
                  <a:lnTo>
                    <a:pt x="3821138" y="400405"/>
                  </a:lnTo>
                  <a:lnTo>
                    <a:pt x="3836505" y="399630"/>
                  </a:lnTo>
                  <a:lnTo>
                    <a:pt x="3876929" y="387908"/>
                  </a:lnTo>
                  <a:lnTo>
                    <a:pt x="3906939" y="363512"/>
                  </a:lnTo>
                  <a:lnTo>
                    <a:pt x="3924071" y="328498"/>
                  </a:lnTo>
                  <a:lnTo>
                    <a:pt x="3927373" y="300418"/>
                  </a:lnTo>
                  <a:lnTo>
                    <a:pt x="3927373" y="85852"/>
                  </a:lnTo>
                  <a:close/>
                </a:path>
                <a:path w="5286375" h="401320" extrusionOk="0">
                  <a:moveTo>
                    <a:pt x="4199674" y="395808"/>
                  </a:moveTo>
                  <a:lnTo>
                    <a:pt x="4199559" y="393280"/>
                  </a:lnTo>
                  <a:lnTo>
                    <a:pt x="4199229" y="391934"/>
                  </a:lnTo>
                  <a:lnTo>
                    <a:pt x="4180890" y="335686"/>
                  </a:lnTo>
                  <a:lnTo>
                    <a:pt x="4172458" y="309803"/>
                  </a:lnTo>
                  <a:lnTo>
                    <a:pt x="4139260" y="207987"/>
                  </a:lnTo>
                  <a:lnTo>
                    <a:pt x="4139260" y="308165"/>
                  </a:lnTo>
                  <a:lnTo>
                    <a:pt x="4139184" y="308686"/>
                  </a:lnTo>
                  <a:lnTo>
                    <a:pt x="4138295" y="309575"/>
                  </a:lnTo>
                  <a:lnTo>
                    <a:pt x="4137774" y="309803"/>
                  </a:lnTo>
                  <a:lnTo>
                    <a:pt x="4021404" y="309803"/>
                  </a:lnTo>
                  <a:lnTo>
                    <a:pt x="4020896" y="309575"/>
                  </a:lnTo>
                  <a:lnTo>
                    <a:pt x="4020007" y="308686"/>
                  </a:lnTo>
                  <a:lnTo>
                    <a:pt x="4019918" y="308165"/>
                  </a:lnTo>
                  <a:lnTo>
                    <a:pt x="4020223" y="307568"/>
                  </a:lnTo>
                  <a:lnTo>
                    <a:pt x="4078249" y="125437"/>
                  </a:lnTo>
                  <a:lnTo>
                    <a:pt x="4078541" y="124841"/>
                  </a:lnTo>
                  <a:lnTo>
                    <a:pt x="4078986" y="124548"/>
                  </a:lnTo>
                  <a:lnTo>
                    <a:pt x="4080179" y="124548"/>
                  </a:lnTo>
                  <a:lnTo>
                    <a:pt x="4080637" y="124841"/>
                  </a:lnTo>
                  <a:lnTo>
                    <a:pt x="4080929" y="125437"/>
                  </a:lnTo>
                  <a:lnTo>
                    <a:pt x="4138968" y="307568"/>
                  </a:lnTo>
                  <a:lnTo>
                    <a:pt x="4139260" y="308165"/>
                  </a:lnTo>
                  <a:lnTo>
                    <a:pt x="4139260" y="207987"/>
                  </a:lnTo>
                  <a:lnTo>
                    <a:pt x="4112056" y="124548"/>
                  </a:lnTo>
                  <a:lnTo>
                    <a:pt x="4100118" y="87934"/>
                  </a:lnTo>
                  <a:lnTo>
                    <a:pt x="4099229" y="85559"/>
                  </a:lnTo>
                  <a:lnTo>
                    <a:pt x="4097451" y="84366"/>
                  </a:lnTo>
                  <a:lnTo>
                    <a:pt x="4061739" y="84366"/>
                  </a:lnTo>
                  <a:lnTo>
                    <a:pt x="4059948" y="85559"/>
                  </a:lnTo>
                  <a:lnTo>
                    <a:pt x="4059059" y="87934"/>
                  </a:lnTo>
                  <a:lnTo>
                    <a:pt x="3960406" y="391934"/>
                  </a:lnTo>
                  <a:lnTo>
                    <a:pt x="3959517" y="395224"/>
                  </a:lnTo>
                  <a:lnTo>
                    <a:pt x="3960698" y="396849"/>
                  </a:lnTo>
                  <a:lnTo>
                    <a:pt x="3990759" y="396849"/>
                  </a:lnTo>
                  <a:lnTo>
                    <a:pt x="3992549" y="395668"/>
                  </a:lnTo>
                  <a:lnTo>
                    <a:pt x="3993438" y="393280"/>
                  </a:lnTo>
                  <a:lnTo>
                    <a:pt x="4011587" y="336143"/>
                  </a:lnTo>
                  <a:lnTo>
                    <a:pt x="4012184" y="335686"/>
                  </a:lnTo>
                  <a:lnTo>
                    <a:pt x="4147451" y="335686"/>
                  </a:lnTo>
                  <a:lnTo>
                    <a:pt x="4148036" y="336143"/>
                  </a:lnTo>
                  <a:lnTo>
                    <a:pt x="4166197" y="393280"/>
                  </a:lnTo>
                  <a:lnTo>
                    <a:pt x="4167086" y="395668"/>
                  </a:lnTo>
                  <a:lnTo>
                    <a:pt x="4168876" y="396849"/>
                  </a:lnTo>
                  <a:lnTo>
                    <a:pt x="4198340" y="396849"/>
                  </a:lnTo>
                  <a:lnTo>
                    <a:pt x="4199674" y="395808"/>
                  </a:lnTo>
                  <a:close/>
                </a:path>
                <a:path w="5286375" h="401320" extrusionOk="0">
                  <a:moveTo>
                    <a:pt x="4521530" y="177215"/>
                  </a:moveTo>
                  <a:lnTo>
                    <a:pt x="4520793" y="163779"/>
                  </a:lnTo>
                  <a:lnTo>
                    <a:pt x="4518571" y="151155"/>
                  </a:lnTo>
                  <a:lnTo>
                    <a:pt x="4514862" y="139344"/>
                  </a:lnTo>
                  <a:lnTo>
                    <a:pt x="4509782" y="128549"/>
                  </a:lnTo>
                  <a:lnTo>
                    <a:pt x="4509681" y="128333"/>
                  </a:lnTo>
                  <a:lnTo>
                    <a:pt x="4476432" y="95516"/>
                  </a:lnTo>
                  <a:lnTo>
                    <a:pt x="4469739" y="92468"/>
                  </a:lnTo>
                  <a:lnTo>
                    <a:pt x="4469739" y="178549"/>
                  </a:lnTo>
                  <a:lnTo>
                    <a:pt x="4468876" y="188963"/>
                  </a:lnTo>
                  <a:lnTo>
                    <a:pt x="4439831" y="223862"/>
                  </a:lnTo>
                  <a:lnTo>
                    <a:pt x="4419295" y="227203"/>
                  </a:lnTo>
                  <a:lnTo>
                    <a:pt x="4351286" y="227203"/>
                  </a:lnTo>
                  <a:lnTo>
                    <a:pt x="4350550" y="226466"/>
                  </a:lnTo>
                  <a:lnTo>
                    <a:pt x="4350550" y="129298"/>
                  </a:lnTo>
                  <a:lnTo>
                    <a:pt x="4351286" y="128549"/>
                  </a:lnTo>
                  <a:lnTo>
                    <a:pt x="4419295" y="128549"/>
                  </a:lnTo>
                  <a:lnTo>
                    <a:pt x="4455896" y="142392"/>
                  </a:lnTo>
                  <a:lnTo>
                    <a:pt x="4469739" y="178549"/>
                  </a:lnTo>
                  <a:lnTo>
                    <a:pt x="4469739" y="92468"/>
                  </a:lnTo>
                  <a:lnTo>
                    <a:pt x="4465307" y="90449"/>
                  </a:lnTo>
                  <a:lnTo>
                    <a:pt x="4453331" y="86817"/>
                  </a:lnTo>
                  <a:lnTo>
                    <a:pt x="4440529" y="84632"/>
                  </a:lnTo>
                  <a:lnTo>
                    <a:pt x="4426890" y="83908"/>
                  </a:lnTo>
                  <a:lnTo>
                    <a:pt x="4302633" y="83908"/>
                  </a:lnTo>
                  <a:lnTo>
                    <a:pt x="4301363" y="84442"/>
                  </a:lnTo>
                  <a:lnTo>
                    <a:pt x="4299293" y="86525"/>
                  </a:lnTo>
                  <a:lnTo>
                    <a:pt x="4298772" y="87782"/>
                  </a:lnTo>
                  <a:lnTo>
                    <a:pt x="4298772" y="392976"/>
                  </a:lnTo>
                  <a:lnTo>
                    <a:pt x="4299293" y="394233"/>
                  </a:lnTo>
                  <a:lnTo>
                    <a:pt x="4301363" y="396328"/>
                  </a:lnTo>
                  <a:lnTo>
                    <a:pt x="4302633" y="396836"/>
                  </a:lnTo>
                  <a:lnTo>
                    <a:pt x="4346676" y="396836"/>
                  </a:lnTo>
                  <a:lnTo>
                    <a:pt x="4347946" y="396328"/>
                  </a:lnTo>
                  <a:lnTo>
                    <a:pt x="4350029" y="394233"/>
                  </a:lnTo>
                  <a:lnTo>
                    <a:pt x="4350550" y="392976"/>
                  </a:lnTo>
                  <a:lnTo>
                    <a:pt x="4350550" y="269913"/>
                  </a:lnTo>
                  <a:lnTo>
                    <a:pt x="4351286" y="269176"/>
                  </a:lnTo>
                  <a:lnTo>
                    <a:pt x="4424210" y="269176"/>
                  </a:lnTo>
                  <a:lnTo>
                    <a:pt x="4438294" y="268465"/>
                  </a:lnTo>
                  <a:lnTo>
                    <a:pt x="4475315" y="257784"/>
                  </a:lnTo>
                  <a:lnTo>
                    <a:pt x="4508271" y="227203"/>
                  </a:lnTo>
                  <a:lnTo>
                    <a:pt x="4509465" y="225425"/>
                  </a:lnTo>
                  <a:lnTo>
                    <a:pt x="4514748" y="214553"/>
                  </a:lnTo>
                  <a:lnTo>
                    <a:pt x="4518520" y="202882"/>
                  </a:lnTo>
                  <a:lnTo>
                    <a:pt x="4520781" y="190436"/>
                  </a:lnTo>
                  <a:lnTo>
                    <a:pt x="4521530" y="177215"/>
                  </a:lnTo>
                  <a:close/>
                </a:path>
                <a:path w="5286375" h="401320" extrusionOk="0">
                  <a:moveTo>
                    <a:pt x="4770615" y="88239"/>
                  </a:moveTo>
                  <a:lnTo>
                    <a:pt x="4770094" y="86969"/>
                  </a:lnTo>
                  <a:lnTo>
                    <a:pt x="4767999" y="84886"/>
                  </a:lnTo>
                  <a:lnTo>
                    <a:pt x="4766754" y="84366"/>
                  </a:lnTo>
                  <a:lnTo>
                    <a:pt x="4722698" y="84366"/>
                  </a:lnTo>
                  <a:lnTo>
                    <a:pt x="4721428" y="84886"/>
                  </a:lnTo>
                  <a:lnTo>
                    <a:pt x="4719358" y="86969"/>
                  </a:lnTo>
                  <a:lnTo>
                    <a:pt x="4718837" y="88239"/>
                  </a:lnTo>
                  <a:lnTo>
                    <a:pt x="4718837" y="296405"/>
                  </a:lnTo>
                  <a:lnTo>
                    <a:pt x="4717796" y="308965"/>
                  </a:lnTo>
                  <a:lnTo>
                    <a:pt x="4693374" y="346494"/>
                  </a:lnTo>
                  <a:lnTo>
                    <a:pt x="4658576" y="355777"/>
                  </a:lnTo>
                  <a:lnTo>
                    <a:pt x="4645622" y="354749"/>
                  </a:lnTo>
                  <a:lnTo>
                    <a:pt x="4607598" y="330390"/>
                  </a:lnTo>
                  <a:lnTo>
                    <a:pt x="4598314" y="296405"/>
                  </a:lnTo>
                  <a:lnTo>
                    <a:pt x="4598314" y="88239"/>
                  </a:lnTo>
                  <a:lnTo>
                    <a:pt x="4597781" y="86969"/>
                  </a:lnTo>
                  <a:lnTo>
                    <a:pt x="4595698" y="84886"/>
                  </a:lnTo>
                  <a:lnTo>
                    <a:pt x="4594441" y="84366"/>
                  </a:lnTo>
                  <a:lnTo>
                    <a:pt x="4550384" y="84366"/>
                  </a:lnTo>
                  <a:lnTo>
                    <a:pt x="4549127" y="84886"/>
                  </a:lnTo>
                  <a:lnTo>
                    <a:pt x="4547044" y="86969"/>
                  </a:lnTo>
                  <a:lnTo>
                    <a:pt x="4546524" y="88239"/>
                  </a:lnTo>
                  <a:lnTo>
                    <a:pt x="4546524" y="295516"/>
                  </a:lnTo>
                  <a:lnTo>
                    <a:pt x="4554423" y="338239"/>
                  </a:lnTo>
                  <a:lnTo>
                    <a:pt x="4577486" y="371792"/>
                  </a:lnTo>
                  <a:lnTo>
                    <a:pt x="4613275" y="393128"/>
                  </a:lnTo>
                  <a:lnTo>
                    <a:pt x="4658576" y="400418"/>
                  </a:lnTo>
                  <a:lnTo>
                    <a:pt x="4674806" y="399605"/>
                  </a:lnTo>
                  <a:lnTo>
                    <a:pt x="4717491" y="387477"/>
                  </a:lnTo>
                  <a:lnTo>
                    <a:pt x="4749127" y="361899"/>
                  </a:lnTo>
                  <a:lnTo>
                    <a:pt x="4767148" y="324916"/>
                  </a:lnTo>
                  <a:lnTo>
                    <a:pt x="4770615" y="295516"/>
                  </a:lnTo>
                  <a:lnTo>
                    <a:pt x="4770615" y="88239"/>
                  </a:lnTo>
                  <a:close/>
                </a:path>
                <a:path w="5286375" h="401320" extrusionOk="0">
                  <a:moveTo>
                    <a:pt x="5027295" y="182727"/>
                  </a:moveTo>
                  <a:lnTo>
                    <a:pt x="5019497" y="140385"/>
                  </a:lnTo>
                  <a:lnTo>
                    <a:pt x="4996713" y="108356"/>
                  </a:lnTo>
                  <a:lnTo>
                    <a:pt x="4960975" y="87820"/>
                  </a:lnTo>
                  <a:lnTo>
                    <a:pt x="4915700" y="80797"/>
                  </a:lnTo>
                  <a:lnTo>
                    <a:pt x="4899457" y="81610"/>
                  </a:lnTo>
                  <a:lnTo>
                    <a:pt x="4856772" y="93738"/>
                  </a:lnTo>
                  <a:lnTo>
                    <a:pt x="4825123" y="119189"/>
                  </a:lnTo>
                  <a:lnTo>
                    <a:pt x="4807102" y="155905"/>
                  </a:lnTo>
                  <a:lnTo>
                    <a:pt x="4803648" y="185254"/>
                  </a:lnTo>
                  <a:lnTo>
                    <a:pt x="4803648" y="295516"/>
                  </a:lnTo>
                  <a:lnTo>
                    <a:pt x="4811420" y="338112"/>
                  </a:lnTo>
                  <a:lnTo>
                    <a:pt x="4834217" y="371449"/>
                  </a:lnTo>
                  <a:lnTo>
                    <a:pt x="4869993" y="393001"/>
                  </a:lnTo>
                  <a:lnTo>
                    <a:pt x="4915700" y="400418"/>
                  </a:lnTo>
                  <a:lnTo>
                    <a:pt x="4931740" y="399630"/>
                  </a:lnTo>
                  <a:lnTo>
                    <a:pt x="4974171" y="387921"/>
                  </a:lnTo>
                  <a:lnTo>
                    <a:pt x="5005806" y="363270"/>
                  </a:lnTo>
                  <a:lnTo>
                    <a:pt x="5023828" y="327596"/>
                  </a:lnTo>
                  <a:lnTo>
                    <a:pt x="5027295" y="297903"/>
                  </a:lnTo>
                  <a:lnTo>
                    <a:pt x="5026761" y="296849"/>
                  </a:lnTo>
                  <a:lnTo>
                    <a:pt x="4980864" y="292836"/>
                  </a:lnTo>
                  <a:lnTo>
                    <a:pt x="4975504" y="297751"/>
                  </a:lnTo>
                  <a:lnTo>
                    <a:pt x="4974488" y="310261"/>
                  </a:lnTo>
                  <a:lnTo>
                    <a:pt x="4950371" y="346862"/>
                  </a:lnTo>
                  <a:lnTo>
                    <a:pt x="4915700" y="355777"/>
                  </a:lnTo>
                  <a:lnTo>
                    <a:pt x="4902746" y="354774"/>
                  </a:lnTo>
                  <a:lnTo>
                    <a:pt x="4864722" y="331063"/>
                  </a:lnTo>
                  <a:lnTo>
                    <a:pt x="4855426" y="297751"/>
                  </a:lnTo>
                  <a:lnTo>
                    <a:pt x="4855426" y="183908"/>
                  </a:lnTo>
                  <a:lnTo>
                    <a:pt x="4871948" y="141503"/>
                  </a:lnTo>
                  <a:lnTo>
                    <a:pt x="4915700" y="125437"/>
                  </a:lnTo>
                  <a:lnTo>
                    <a:pt x="4928616" y="126441"/>
                  </a:lnTo>
                  <a:lnTo>
                    <a:pt x="4966335" y="150177"/>
                  </a:lnTo>
                  <a:lnTo>
                    <a:pt x="4975504" y="183908"/>
                  </a:lnTo>
                  <a:lnTo>
                    <a:pt x="4975504" y="187198"/>
                  </a:lnTo>
                  <a:lnTo>
                    <a:pt x="4977295" y="188823"/>
                  </a:lnTo>
                  <a:lnTo>
                    <a:pt x="4980864" y="188823"/>
                  </a:lnTo>
                  <a:lnTo>
                    <a:pt x="5023421" y="186601"/>
                  </a:lnTo>
                  <a:lnTo>
                    <a:pt x="5024691" y="186080"/>
                  </a:lnTo>
                  <a:lnTo>
                    <a:pt x="5026761" y="183984"/>
                  </a:lnTo>
                  <a:lnTo>
                    <a:pt x="5027295" y="182727"/>
                  </a:lnTo>
                  <a:close/>
                </a:path>
                <a:path w="5286375" h="401320" extrusionOk="0">
                  <a:moveTo>
                    <a:pt x="5286349" y="88823"/>
                  </a:moveTo>
                  <a:lnTo>
                    <a:pt x="5286197" y="87337"/>
                  </a:lnTo>
                  <a:lnTo>
                    <a:pt x="5284419" y="84963"/>
                  </a:lnTo>
                  <a:lnTo>
                    <a:pt x="5283085" y="84366"/>
                  </a:lnTo>
                  <a:lnTo>
                    <a:pt x="5234711" y="84366"/>
                  </a:lnTo>
                  <a:lnTo>
                    <a:pt x="5232641" y="85852"/>
                  </a:lnTo>
                  <a:lnTo>
                    <a:pt x="5164937" y="322732"/>
                  </a:lnTo>
                  <a:lnTo>
                    <a:pt x="5164480" y="323176"/>
                  </a:lnTo>
                  <a:lnTo>
                    <a:pt x="5163286" y="323176"/>
                  </a:lnTo>
                  <a:lnTo>
                    <a:pt x="5162842" y="322732"/>
                  </a:lnTo>
                  <a:lnTo>
                    <a:pt x="5094694" y="85852"/>
                  </a:lnTo>
                  <a:lnTo>
                    <a:pt x="5092611" y="84366"/>
                  </a:lnTo>
                  <a:lnTo>
                    <a:pt x="5041862" y="84366"/>
                  </a:lnTo>
                  <a:lnTo>
                    <a:pt x="5040236" y="85852"/>
                  </a:lnTo>
                  <a:lnTo>
                    <a:pt x="5040236" y="88823"/>
                  </a:lnTo>
                  <a:lnTo>
                    <a:pt x="5134432" y="392379"/>
                  </a:lnTo>
                  <a:lnTo>
                    <a:pt x="5135321" y="395351"/>
                  </a:lnTo>
                  <a:lnTo>
                    <a:pt x="5137251" y="396836"/>
                  </a:lnTo>
                  <a:lnTo>
                    <a:pt x="5187848" y="396836"/>
                  </a:lnTo>
                  <a:lnTo>
                    <a:pt x="5189779" y="395351"/>
                  </a:lnTo>
                  <a:lnTo>
                    <a:pt x="5286349" y="88823"/>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69" name="Google Shape;369;p17"/>
            <p:cNvSpPr/>
            <p:nvPr/>
          </p:nvSpPr>
          <p:spPr>
            <a:xfrm>
              <a:off x="3356783" y="4002341"/>
              <a:ext cx="742950" cy="375285"/>
            </a:xfrm>
            <a:custGeom>
              <a:avLst/>
              <a:gdLst/>
              <a:ahLst/>
              <a:cxnLst/>
              <a:rect l="l" t="t" r="r" b="b"/>
              <a:pathLst>
                <a:path w="742950" h="375285" extrusionOk="0">
                  <a:moveTo>
                    <a:pt x="742784" y="0"/>
                  </a:moveTo>
                  <a:lnTo>
                    <a:pt x="0" y="14401"/>
                  </a:lnTo>
                  <a:lnTo>
                    <a:pt x="53530" y="138379"/>
                  </a:lnTo>
                  <a:lnTo>
                    <a:pt x="57442" y="142113"/>
                  </a:lnTo>
                  <a:lnTo>
                    <a:pt x="590588" y="345363"/>
                  </a:lnTo>
                  <a:lnTo>
                    <a:pt x="596632" y="348754"/>
                  </a:lnTo>
                  <a:lnTo>
                    <a:pt x="604431" y="375259"/>
                  </a:lnTo>
                  <a:lnTo>
                    <a:pt x="615289" y="345122"/>
                  </a:lnTo>
                  <a:lnTo>
                    <a:pt x="742784" y="0"/>
                  </a:lnTo>
                  <a:close/>
                </a:path>
              </a:pathLst>
            </a:custGeom>
            <a:solidFill>
              <a:srgbClr val="AD191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0" name="Google Shape;370;p17"/>
            <p:cNvSpPr/>
            <p:nvPr/>
          </p:nvSpPr>
          <p:spPr>
            <a:xfrm>
              <a:off x="3356775" y="3350081"/>
              <a:ext cx="1427480" cy="1362710"/>
            </a:xfrm>
            <a:custGeom>
              <a:avLst/>
              <a:gdLst/>
              <a:ahLst/>
              <a:cxnLst/>
              <a:rect l="l" t="t" r="r" b="b"/>
              <a:pathLst>
                <a:path w="1427479" h="1362710" extrusionOk="0">
                  <a:moveTo>
                    <a:pt x="742784" y="652272"/>
                  </a:moveTo>
                  <a:lnTo>
                    <a:pt x="469519" y="27038"/>
                  </a:lnTo>
                  <a:lnTo>
                    <a:pt x="466915" y="28689"/>
                  </a:lnTo>
                  <a:lnTo>
                    <a:pt x="463029" y="33274"/>
                  </a:lnTo>
                  <a:lnTo>
                    <a:pt x="0" y="666661"/>
                  </a:lnTo>
                  <a:lnTo>
                    <a:pt x="742784" y="652272"/>
                  </a:lnTo>
                  <a:close/>
                </a:path>
                <a:path w="1427479" h="1362710" extrusionOk="0">
                  <a:moveTo>
                    <a:pt x="875411" y="1339278"/>
                  </a:moveTo>
                  <a:lnTo>
                    <a:pt x="742784" y="652272"/>
                  </a:lnTo>
                  <a:lnTo>
                    <a:pt x="577532" y="1099578"/>
                  </a:lnTo>
                  <a:lnTo>
                    <a:pt x="579437" y="1107719"/>
                  </a:lnTo>
                  <a:lnTo>
                    <a:pt x="843305" y="1356918"/>
                  </a:lnTo>
                  <a:lnTo>
                    <a:pt x="854557" y="1362151"/>
                  </a:lnTo>
                  <a:lnTo>
                    <a:pt x="865784" y="1359789"/>
                  </a:lnTo>
                  <a:lnTo>
                    <a:pt x="873810" y="1351572"/>
                  </a:lnTo>
                  <a:lnTo>
                    <a:pt x="875411" y="1339278"/>
                  </a:lnTo>
                  <a:close/>
                </a:path>
                <a:path w="1427479" h="1362710" extrusionOk="0">
                  <a:moveTo>
                    <a:pt x="1426946" y="23228"/>
                  </a:moveTo>
                  <a:lnTo>
                    <a:pt x="1426006" y="12280"/>
                  </a:lnTo>
                  <a:lnTo>
                    <a:pt x="1419326" y="3556"/>
                  </a:lnTo>
                  <a:lnTo>
                    <a:pt x="1408061" y="0"/>
                  </a:lnTo>
                  <a:lnTo>
                    <a:pt x="1221117" y="0"/>
                  </a:lnTo>
                  <a:lnTo>
                    <a:pt x="1215326" y="2946"/>
                  </a:lnTo>
                  <a:lnTo>
                    <a:pt x="742784" y="652272"/>
                  </a:lnTo>
                  <a:lnTo>
                    <a:pt x="1421028" y="33464"/>
                  </a:lnTo>
                  <a:lnTo>
                    <a:pt x="1426946" y="23228"/>
                  </a:lnTo>
                  <a:close/>
                </a:path>
              </a:pathLst>
            </a:custGeom>
            <a:solidFill>
              <a:srgbClr val="7A141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71" name="Google Shape;371;p17"/>
            <p:cNvSpPr/>
            <p:nvPr/>
          </p:nvSpPr>
          <p:spPr>
            <a:xfrm>
              <a:off x="3826300" y="3254650"/>
              <a:ext cx="799465" cy="748030"/>
            </a:xfrm>
            <a:custGeom>
              <a:avLst/>
              <a:gdLst/>
              <a:ahLst/>
              <a:cxnLst/>
              <a:rect l="l" t="t" r="r" b="b"/>
              <a:pathLst>
                <a:path w="799464" h="748029" extrusionOk="0">
                  <a:moveTo>
                    <a:pt x="776808" y="0"/>
                  </a:moveTo>
                  <a:lnTo>
                    <a:pt x="7505" y="119367"/>
                  </a:lnTo>
                  <a:lnTo>
                    <a:pt x="4787" y="119938"/>
                  </a:lnTo>
                  <a:lnTo>
                    <a:pt x="2273" y="121031"/>
                  </a:lnTo>
                  <a:lnTo>
                    <a:pt x="0" y="122466"/>
                  </a:lnTo>
                  <a:lnTo>
                    <a:pt x="273265" y="747687"/>
                  </a:lnTo>
                  <a:lnTo>
                    <a:pt x="795324" y="30327"/>
                  </a:lnTo>
                  <a:lnTo>
                    <a:pt x="799060" y="19379"/>
                  </a:lnTo>
                  <a:lnTo>
                    <a:pt x="796191" y="8986"/>
                  </a:lnTo>
                  <a:lnTo>
                    <a:pt x="788259" y="1682"/>
                  </a:lnTo>
                  <a:lnTo>
                    <a:pt x="776808" y="0"/>
                  </a:lnTo>
                  <a:close/>
                </a:path>
              </a:pathLst>
            </a:custGeom>
            <a:solidFill>
              <a:srgbClr val="AD191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72" name="Google Shape;372;p17"/>
            <p:cNvPicPr preferRelativeResize="0"/>
            <p:nvPr/>
          </p:nvPicPr>
          <p:blipFill rotWithShape="1">
            <a:blip r:embed="rId5">
              <a:alphaModFix/>
            </a:blip>
            <a:srcRect/>
            <a:stretch/>
          </p:blipFill>
          <p:spPr>
            <a:xfrm>
              <a:off x="2989022" y="3664504"/>
              <a:ext cx="238955" cy="152769"/>
            </a:xfrm>
            <a:prstGeom prst="rect">
              <a:avLst/>
            </a:prstGeom>
            <a:noFill/>
            <a:ln>
              <a:noFill/>
            </a:ln>
          </p:spPr>
        </p:pic>
        <p:sp>
          <p:nvSpPr>
            <p:cNvPr id="373" name="Google Shape;373;p17"/>
            <p:cNvSpPr/>
            <p:nvPr/>
          </p:nvSpPr>
          <p:spPr>
            <a:xfrm>
              <a:off x="3129330" y="3664040"/>
              <a:ext cx="443230" cy="353060"/>
            </a:xfrm>
            <a:custGeom>
              <a:avLst/>
              <a:gdLst/>
              <a:ahLst/>
              <a:cxnLst/>
              <a:rect l="l" t="t" r="r" b="b"/>
              <a:pathLst>
                <a:path w="443229" h="353060" extrusionOk="0">
                  <a:moveTo>
                    <a:pt x="3670" y="0"/>
                  </a:moveTo>
                  <a:lnTo>
                    <a:pt x="0" y="457"/>
                  </a:lnTo>
                  <a:lnTo>
                    <a:pt x="227457" y="352704"/>
                  </a:lnTo>
                  <a:lnTo>
                    <a:pt x="443064" y="57632"/>
                  </a:lnTo>
                  <a:lnTo>
                    <a:pt x="3670" y="0"/>
                  </a:lnTo>
                  <a:close/>
                </a:path>
              </a:pathLst>
            </a:custGeom>
            <a:solidFill>
              <a:srgbClr val="AD191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06" name="Google Shape;206;p2"/>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07" name="Google Shape;207;p2"/>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08" name="Google Shape;208;p2"/>
          <p:cNvSpPr txBox="1">
            <a:spLocks noGrp="1"/>
          </p:cNvSpPr>
          <p:nvPr>
            <p:ph type="body" idx="1"/>
          </p:nvPr>
        </p:nvSpPr>
        <p:spPr>
          <a:xfrm>
            <a:off x="338001" y="2301278"/>
            <a:ext cx="6707196" cy="1722266"/>
          </a:xfrm>
          <a:prstGeom prst="rect">
            <a:avLst/>
          </a:prstGeom>
          <a:noFill/>
          <a:ln>
            <a:noFill/>
          </a:ln>
        </p:spPr>
        <p:txBody>
          <a:bodyPr spcFirstLastPara="1" wrap="square" lIns="0" tIns="12700" rIns="0" bIns="0" anchor="t" anchorCtr="0">
            <a:spAutoFit/>
          </a:bodyPr>
          <a:lstStyle/>
          <a:p>
            <a:pPr marL="16510" marR="33655" lvl="0" indent="-6349" algn="just" rtl="0">
              <a:lnSpc>
                <a:spcPct val="109000"/>
              </a:lnSpc>
              <a:spcBef>
                <a:spcPts val="0"/>
              </a:spcBef>
              <a:spcAft>
                <a:spcPts val="0"/>
              </a:spcAft>
              <a:buNone/>
            </a:pPr>
            <a:r>
              <a:rPr lang="es-CL" sz="1200" b="0" dirty="0">
                <a:latin typeface="Verdana"/>
                <a:ea typeface="Verdana"/>
                <a:cs typeface="Verdana"/>
                <a:sym typeface="Verdana"/>
              </a:rPr>
              <a:t>Este documento corresponde a la oferta técnica que ha elaborado la Pontificia Universidad Católica de  </a:t>
            </a:r>
            <a:endParaRPr dirty="0"/>
          </a:p>
          <a:p>
            <a:pPr marL="22860" marR="85090" lvl="0" indent="-6350" algn="just" rtl="0">
              <a:lnSpc>
                <a:spcPct val="109000"/>
              </a:lnSpc>
              <a:spcBef>
                <a:spcPts val="15"/>
              </a:spcBef>
              <a:spcAft>
                <a:spcPts val="0"/>
              </a:spcAft>
              <a:buNone/>
            </a:pPr>
            <a:r>
              <a:rPr lang="es-CL" sz="1200" b="0" dirty="0">
                <a:latin typeface="Verdana"/>
                <a:ea typeface="Verdana"/>
                <a:cs typeface="Verdana"/>
                <a:sym typeface="Verdana"/>
              </a:rPr>
              <a:t>Valparaíso como parte de la licitación   DIPLOMADO EN GESTIÓN DE RECURSOS HUMANOS 2025</a:t>
            </a:r>
            <a:endParaRPr dirty="0"/>
          </a:p>
          <a:p>
            <a:pPr marL="16510" marR="33655" lvl="0" indent="-6349" algn="just" rtl="0">
              <a:lnSpc>
                <a:spcPct val="109000"/>
              </a:lnSpc>
              <a:spcBef>
                <a:spcPts val="1610"/>
              </a:spcBef>
              <a:spcAft>
                <a:spcPts val="0"/>
              </a:spcAft>
              <a:buNone/>
            </a:pPr>
            <a:r>
              <a:rPr lang="es-CL" sz="1200" b="0" dirty="0">
                <a:latin typeface="Verdana"/>
                <a:ea typeface="Verdana"/>
                <a:cs typeface="Verdana"/>
                <a:sym typeface="Verdana"/>
              </a:rPr>
              <a:t>A continuación, se describen las secciones que estructuran esta propuesta:    </a:t>
            </a:r>
            <a:endParaRPr dirty="0"/>
          </a:p>
          <a:p>
            <a:pPr marL="635" lvl="0" indent="0" algn="just" rtl="0">
              <a:lnSpc>
                <a:spcPct val="117857"/>
              </a:lnSpc>
              <a:spcBef>
                <a:spcPts val="1895"/>
              </a:spcBef>
              <a:spcAft>
                <a:spcPts val="0"/>
              </a:spcAft>
              <a:buNone/>
            </a:pPr>
            <a:endParaRPr dirty="0">
              <a:latin typeface="Verdana"/>
              <a:ea typeface="Verdana"/>
              <a:cs typeface="Verdana"/>
              <a:sym typeface="Verdana"/>
            </a:endParaRPr>
          </a:p>
        </p:txBody>
      </p:sp>
      <p:sp>
        <p:nvSpPr>
          <p:cNvPr id="209" name="Google Shape;209;p2"/>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2</a:t>
            </a:fld>
            <a:endParaRPr/>
          </a:p>
        </p:txBody>
      </p:sp>
      <p:sp>
        <p:nvSpPr>
          <p:cNvPr id="210" name="Google Shape;210;p2"/>
          <p:cNvSpPr txBox="1">
            <a:spLocks noGrp="1"/>
          </p:cNvSpPr>
          <p:nvPr>
            <p:ph type="title"/>
          </p:nvPr>
        </p:nvSpPr>
        <p:spPr>
          <a:xfrm>
            <a:off x="259980" y="1069272"/>
            <a:ext cx="6752239" cy="459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Estructura General de la Propuesta</a:t>
            </a:r>
            <a:endParaRPr/>
          </a:p>
        </p:txBody>
      </p:sp>
      <p:sp>
        <p:nvSpPr>
          <p:cNvPr id="211" name="Google Shape;211;p2"/>
          <p:cNvSpPr txBox="1"/>
          <p:nvPr/>
        </p:nvSpPr>
        <p:spPr>
          <a:xfrm>
            <a:off x="259980" y="3715375"/>
            <a:ext cx="7099318" cy="5884431"/>
          </a:xfrm>
          <a:prstGeom prst="rect">
            <a:avLst/>
          </a:prstGeom>
          <a:noFill/>
          <a:ln>
            <a:noFill/>
          </a:ln>
        </p:spPr>
        <p:txBody>
          <a:bodyPr spcFirstLastPara="1" wrap="square" lIns="91425" tIns="45700" rIns="91425" bIns="45700" anchor="t" anchorCtr="0">
            <a:spAutoFit/>
          </a:bodyPr>
          <a:lstStyle/>
          <a:p>
            <a:pPr marL="6350" marR="144780" lvl="0" indent="-6350" algn="l" rtl="0">
              <a:lnSpc>
                <a:spcPct val="107000"/>
              </a:lnSpc>
              <a:spcBef>
                <a:spcPts val="0"/>
              </a:spcBef>
              <a:spcAft>
                <a:spcPts val="0"/>
              </a:spcAft>
              <a:buNone/>
            </a:pPr>
            <a:r>
              <a:rPr lang="es-CL" sz="1200" b="1" dirty="0">
                <a:solidFill>
                  <a:srgbClr val="163D62"/>
                </a:solidFill>
                <a:latin typeface="Verdana"/>
                <a:ea typeface="Verdana"/>
                <a:cs typeface="Verdana"/>
                <a:sym typeface="Verdana"/>
              </a:rPr>
              <a:t>Sección 1:  Experiencia Institucional   </a:t>
            </a:r>
            <a:endParaRPr dirty="0"/>
          </a:p>
          <a:p>
            <a:pPr marL="16510" marR="182880" lvl="0" indent="-6349" algn="just" rtl="0">
              <a:lnSpc>
                <a:spcPct val="109000"/>
              </a:lnSpc>
              <a:spcBef>
                <a:spcPts val="1250"/>
              </a:spcBef>
              <a:spcAft>
                <a:spcPts val="0"/>
              </a:spcAft>
              <a:buNone/>
            </a:pPr>
            <a:r>
              <a:rPr lang="es-CL" sz="1200" dirty="0">
                <a:solidFill>
                  <a:srgbClr val="163D62"/>
                </a:solidFill>
                <a:latin typeface="Verdana"/>
                <a:ea typeface="Verdana"/>
                <a:cs typeface="Verdana"/>
                <a:sym typeface="Verdana"/>
              </a:rPr>
              <a:t>Nuestro Modelo Educativo considera que el pregrado, el postgrado y la formación continua tienen un sello distintivo. Cada una de estas etapas de formación, desarrolladas por la Universidad, presentan sus propias características. Aún en su diversidad, le dan unidad al proceso formativo, en la medida en que se hacen cargo de la identidad institucional, de la articulación progresiva de la formación, de la flexibilidad entre programas, de la innovación y de la interdisciplinariedad. En su conjunto establecen rutas formativas que permiten a las personas adecuar su desarrollo profesional a las necesidades de la sociedad.   </a:t>
            </a:r>
            <a:endParaRPr dirty="0"/>
          </a:p>
          <a:p>
            <a:pPr marL="16510" marR="181610" lvl="0" indent="-6349" algn="just" rtl="0">
              <a:lnSpc>
                <a:spcPct val="109000"/>
              </a:lnSpc>
              <a:spcBef>
                <a:spcPts val="1060"/>
              </a:spcBef>
              <a:spcAft>
                <a:spcPts val="0"/>
              </a:spcAft>
              <a:buNone/>
            </a:pPr>
            <a:r>
              <a:rPr lang="es-CL" sz="1200" dirty="0">
                <a:solidFill>
                  <a:srgbClr val="163D62"/>
                </a:solidFill>
                <a:latin typeface="Verdana"/>
                <a:ea typeface="Verdana"/>
                <a:cs typeface="Verdana"/>
                <a:sym typeface="Verdana"/>
              </a:rPr>
              <a:t>Nuestra Universidad está acreditada por 7 años, máxima cantidad de años, por La Comisión Nacional de Acreditación (CNA) posee sobre 93 años de experiencia formando profesionales en excelencia y con vocación pública. Consta con 9 facultades con 36 unidades académicas y 72 carreras profesionales. Además, cuenta con una amplia oferta en postgrado con diversos doctorados, postítulos, magíster y una oferta de formación continua con diplomados, cursos y talleres.   </a:t>
            </a:r>
            <a:endParaRPr dirty="0"/>
          </a:p>
          <a:p>
            <a:pPr marL="16510" marR="33655" lvl="0" indent="-6349" algn="just" rtl="0">
              <a:lnSpc>
                <a:spcPct val="109000"/>
              </a:lnSpc>
              <a:spcBef>
                <a:spcPts val="1060"/>
              </a:spcBef>
              <a:spcAft>
                <a:spcPts val="0"/>
              </a:spcAft>
              <a:buNone/>
            </a:pPr>
            <a:r>
              <a:rPr lang="es-CL" sz="1200" dirty="0">
                <a:solidFill>
                  <a:srgbClr val="163D62"/>
                </a:solidFill>
                <a:latin typeface="Verdana"/>
                <a:ea typeface="Verdana"/>
                <a:cs typeface="Verdana"/>
                <a:sym typeface="Verdana"/>
              </a:rPr>
              <a:t>Fuera de ser una Universidad que genera conocimiento, también es reconocida por la transferencia de este conocimiento.   </a:t>
            </a:r>
            <a:endParaRPr dirty="0"/>
          </a:p>
          <a:p>
            <a:pPr marL="16510" marR="181610" lvl="0" indent="-6349" algn="just" rtl="0">
              <a:lnSpc>
                <a:spcPct val="109000"/>
              </a:lnSpc>
              <a:spcBef>
                <a:spcPts val="1060"/>
              </a:spcBef>
              <a:spcAft>
                <a:spcPts val="0"/>
              </a:spcAft>
              <a:buNone/>
            </a:pPr>
            <a:r>
              <a:rPr lang="es-CL" sz="1200" dirty="0">
                <a:solidFill>
                  <a:srgbClr val="163D62"/>
                </a:solidFill>
                <a:latin typeface="Verdana"/>
                <a:ea typeface="Verdana"/>
                <a:cs typeface="Verdana"/>
                <a:sym typeface="Verdana"/>
              </a:rPr>
              <a:t>Aquí se presentan los antecedentes que respaldan la experiencia institucional de la PUCV. En especial, los años durante los cuales la Dirección Capacitación y Formación Continua ha desarrollado programas de formación para miles de alumnos con excelente desempeño. Entre los atributos más valiosos están la capacidad de generar programas con alto nivel de personalización donde el contenido es de naturaleza eminentemente práctica, respaldada por la estrecha vinculación de la universidad con diversos actores públicos.  </a:t>
            </a:r>
            <a:endParaRPr dirty="0"/>
          </a:p>
          <a:p>
            <a:pPr marL="16510" marR="33655" lvl="0" indent="-6349" algn="just" rtl="0">
              <a:lnSpc>
                <a:spcPct val="109000"/>
              </a:lnSpc>
              <a:spcBef>
                <a:spcPts val="1490"/>
              </a:spcBef>
              <a:spcAft>
                <a:spcPts val="0"/>
              </a:spcAft>
              <a:buNone/>
            </a:pPr>
            <a:endParaRPr sz="1200" dirty="0">
              <a:solidFill>
                <a:srgbClr val="163D62"/>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17" name="Google Shape;217;p3"/>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18" name="Google Shape;218;p3"/>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19" name="Google Shape;219;p3"/>
          <p:cNvSpPr txBox="1">
            <a:spLocks noGrp="1"/>
          </p:cNvSpPr>
          <p:nvPr>
            <p:ph type="body" idx="1"/>
          </p:nvPr>
        </p:nvSpPr>
        <p:spPr>
          <a:xfrm>
            <a:off x="338001" y="2301278"/>
            <a:ext cx="6707196" cy="6871496"/>
          </a:xfrm>
          <a:prstGeom prst="rect">
            <a:avLst/>
          </a:prstGeom>
          <a:noFill/>
          <a:ln>
            <a:noFill/>
          </a:ln>
        </p:spPr>
        <p:txBody>
          <a:bodyPr spcFirstLastPara="1" wrap="square" lIns="0" tIns="12700" rIns="0" bIns="0" anchor="t" anchorCtr="0">
            <a:spAutoFit/>
          </a:bodyPr>
          <a:lstStyle/>
          <a:p>
            <a:pPr marL="16510" marR="182880" lvl="0" indent="-6349" algn="just" rtl="0">
              <a:lnSpc>
                <a:spcPct val="109000"/>
              </a:lnSpc>
              <a:spcBef>
                <a:spcPts val="0"/>
              </a:spcBef>
              <a:spcAft>
                <a:spcPts val="0"/>
              </a:spcAft>
              <a:buNone/>
            </a:pPr>
            <a:r>
              <a:rPr lang="es-CL" sz="1200" b="0">
                <a:latin typeface="Verdana"/>
                <a:ea typeface="Verdana"/>
                <a:cs typeface="Verdana"/>
                <a:sym typeface="Verdana"/>
              </a:rPr>
              <a:t>En relación a la experiencia en la dictación de este Diplomado, nuestra Universidad ha tenido el privilegio de realizarlo para vuestra institución durante los años 2017, </a:t>
            </a:r>
            <a:r>
              <a:rPr lang="es-CL" sz="1200" b="0" dirty="0">
                <a:latin typeface="Verdana"/>
                <a:ea typeface="Verdana"/>
                <a:cs typeface="Verdana"/>
                <a:sym typeface="Verdana"/>
              </a:rPr>
              <a:t>2018,2019,2022,2023 </a:t>
            </a:r>
            <a:r>
              <a:rPr lang="es-CL" sz="1200" b="0">
                <a:latin typeface="Verdana"/>
                <a:ea typeface="Verdana"/>
                <a:cs typeface="Verdana"/>
                <a:sym typeface="Verdana"/>
              </a:rPr>
              <a:t>y </a:t>
            </a:r>
            <a:r>
              <a:rPr lang="es-CL" sz="1200" b="0" dirty="0">
                <a:latin typeface="Verdana"/>
                <a:ea typeface="Verdana"/>
                <a:cs typeface="Verdana"/>
                <a:sym typeface="Verdana"/>
              </a:rPr>
              <a:t>2024 </a:t>
            </a:r>
            <a:r>
              <a:rPr lang="es-CL" sz="1200" b="0">
                <a:latin typeface="Verdana"/>
                <a:ea typeface="Verdana"/>
                <a:cs typeface="Verdana"/>
                <a:sym typeface="Verdana"/>
              </a:rPr>
              <a:t>los antecedentes que acreditan esta información se encuentran contenidos en las OC 627025-193-SE17, 627025-162-CM18, 627025-207-CM18, 627025-223-CM19, 627025-199-CM19, 627025-28-LE22, 627025-204-SE23</a:t>
            </a:r>
            <a:r>
              <a:rPr lang="es-CL" sz="1200" b="0" dirty="0">
                <a:latin typeface="Verdana"/>
                <a:ea typeface="Verdana"/>
                <a:cs typeface="Verdana"/>
                <a:sym typeface="Verdana"/>
              </a:rPr>
              <a:t>, 627025-235-SE24</a:t>
            </a:r>
            <a:r>
              <a:rPr lang="es-CL" sz="1200" b="0">
                <a:latin typeface="Verdana"/>
                <a:ea typeface="Verdana"/>
                <a:cs typeface="Verdana"/>
                <a:sym typeface="Verdana"/>
              </a:rPr>
              <a:t>.</a:t>
            </a:r>
            <a:endParaRPr/>
          </a:p>
          <a:p>
            <a:pPr marL="6350" marR="144780" lvl="0" indent="-6350" algn="l" rtl="0">
              <a:lnSpc>
                <a:spcPct val="107000"/>
              </a:lnSpc>
              <a:spcBef>
                <a:spcPts val="1465"/>
              </a:spcBef>
              <a:spcAft>
                <a:spcPts val="0"/>
              </a:spcAft>
              <a:buNone/>
            </a:pPr>
            <a:r>
              <a:rPr lang="es-CL" sz="1200">
                <a:latin typeface="Verdana"/>
                <a:ea typeface="Verdana"/>
                <a:cs typeface="Verdana"/>
                <a:sym typeface="Verdana"/>
              </a:rPr>
              <a:t>Sección 2: Contenidos Diplomado  </a:t>
            </a:r>
            <a:endParaRPr/>
          </a:p>
          <a:p>
            <a:pPr marL="15875" marR="150495" lvl="0" indent="-6350" algn="just" rtl="0">
              <a:lnSpc>
                <a:spcPct val="109000"/>
              </a:lnSpc>
              <a:spcBef>
                <a:spcPts val="1250"/>
              </a:spcBef>
              <a:spcAft>
                <a:spcPts val="0"/>
              </a:spcAft>
              <a:buNone/>
            </a:pPr>
            <a:r>
              <a:rPr lang="es-CL" sz="1200" b="0">
                <a:latin typeface="Verdana"/>
                <a:ea typeface="Verdana"/>
                <a:cs typeface="Verdana"/>
                <a:sym typeface="Verdana"/>
              </a:rPr>
              <a:t>El Diplomado está orientado para capacitar al personal de la Armada para gestionar el capital humano a su cargo, con conocimientos de contabilidad, derecho laboral, negociación liderazgo y coaching, que permitan potenciar las competencias y habilidades de diferentes equipos de trabajo, tanto al interior de la institución como en su desempeño en el ámbito civil. </a:t>
            </a:r>
            <a:endParaRPr/>
          </a:p>
          <a:p>
            <a:pPr marL="15875" marR="150495" lvl="0" indent="-6350" algn="just" rtl="0">
              <a:lnSpc>
                <a:spcPct val="109000"/>
              </a:lnSpc>
              <a:spcBef>
                <a:spcPts val="15"/>
              </a:spcBef>
              <a:spcAft>
                <a:spcPts val="0"/>
              </a:spcAft>
              <a:buNone/>
            </a:pPr>
            <a:endParaRPr sz="1200" b="0">
              <a:latin typeface="Verdana"/>
              <a:ea typeface="Verdana"/>
              <a:cs typeface="Verdana"/>
              <a:sym typeface="Verdana"/>
            </a:endParaRPr>
          </a:p>
          <a:p>
            <a:pPr marL="15875" marR="150495" lvl="0" indent="-6350" algn="just" rtl="0">
              <a:lnSpc>
                <a:spcPct val="109000"/>
              </a:lnSpc>
              <a:spcBef>
                <a:spcPts val="15"/>
              </a:spcBef>
              <a:spcAft>
                <a:spcPts val="0"/>
              </a:spcAft>
              <a:buNone/>
            </a:pPr>
            <a:r>
              <a:rPr lang="es-CL" sz="1200" b="0">
                <a:latin typeface="Verdana"/>
                <a:ea typeface="Verdana"/>
                <a:cs typeface="Verdana"/>
                <a:sym typeface="Verdana"/>
              </a:rPr>
              <a:t>Además el personal capacitado deberá ser capaz de liderar equipos de trabajo, generando ambientes de confianza, colaboración y entendimiento, mediante una comunicación efectiva. Analizar la contabilidad de pequeñas empresas y aplicar conocimientos de derecho laboral. </a:t>
            </a:r>
            <a:endParaRPr/>
          </a:p>
          <a:p>
            <a:pPr marL="15875" marR="150495" lvl="0" indent="-6350" algn="just" rtl="0">
              <a:lnSpc>
                <a:spcPct val="109000"/>
              </a:lnSpc>
              <a:spcBef>
                <a:spcPts val="15"/>
              </a:spcBef>
              <a:spcAft>
                <a:spcPts val="0"/>
              </a:spcAft>
              <a:buNone/>
            </a:pPr>
            <a:endParaRPr sz="1200" b="0">
              <a:latin typeface="Verdana"/>
              <a:ea typeface="Verdana"/>
              <a:cs typeface="Verdana"/>
              <a:sym typeface="Verdana"/>
            </a:endParaRPr>
          </a:p>
          <a:p>
            <a:pPr marL="15875" marR="150495" lvl="0" indent="-6350" algn="just" rtl="0">
              <a:lnSpc>
                <a:spcPct val="109000"/>
              </a:lnSpc>
              <a:spcBef>
                <a:spcPts val="15"/>
              </a:spcBef>
              <a:spcAft>
                <a:spcPts val="0"/>
              </a:spcAft>
              <a:buNone/>
            </a:pPr>
            <a:r>
              <a:rPr lang="es-CL" sz="1200" b="0">
                <a:latin typeface="Verdana"/>
                <a:ea typeface="Verdana"/>
                <a:cs typeface="Verdana"/>
                <a:sym typeface="Verdana"/>
              </a:rPr>
              <a:t>Este programa de estudios tiene como propósito reforzar las destrezas y capacidades, actitudes y valores personales y profesionales,  aspectos que conjugado con vuestra experiencia permitirá a los egresados del mismo, posicionarse de mejor forma como administradores y líderes de equipos humanos tanto en su desempeño en su institución como en su futura inserción laboral en el mundo civil. </a:t>
            </a:r>
            <a:endParaRPr/>
          </a:p>
          <a:p>
            <a:pPr marL="16510" marR="182880" lvl="0" indent="-6349" algn="just" rtl="0">
              <a:lnSpc>
                <a:spcPct val="109000"/>
              </a:lnSpc>
              <a:spcBef>
                <a:spcPts val="15"/>
              </a:spcBef>
              <a:spcAft>
                <a:spcPts val="0"/>
              </a:spcAft>
              <a:buNone/>
            </a:pPr>
            <a:endParaRPr sz="1200" b="0">
              <a:latin typeface="Verdana"/>
              <a:ea typeface="Verdana"/>
              <a:cs typeface="Verdana"/>
              <a:sym typeface="Verdana"/>
            </a:endParaRPr>
          </a:p>
          <a:p>
            <a:pPr marL="16510" marR="182880" lvl="0" indent="-6349" algn="just" rtl="0">
              <a:lnSpc>
                <a:spcPct val="109000"/>
              </a:lnSpc>
              <a:spcBef>
                <a:spcPts val="1465"/>
              </a:spcBef>
              <a:spcAft>
                <a:spcPts val="0"/>
              </a:spcAft>
              <a:buNone/>
            </a:pPr>
            <a:endParaRPr sz="1200" b="0">
              <a:latin typeface="Verdana"/>
              <a:ea typeface="Verdana"/>
              <a:cs typeface="Verdana"/>
              <a:sym typeface="Verdana"/>
            </a:endParaRPr>
          </a:p>
          <a:p>
            <a:pPr marL="10160" marR="33655" lvl="0" indent="-6350" algn="l" rtl="0">
              <a:lnSpc>
                <a:spcPct val="107000"/>
              </a:lnSpc>
              <a:spcBef>
                <a:spcPts val="1465"/>
              </a:spcBef>
              <a:spcAft>
                <a:spcPts val="0"/>
              </a:spcAft>
              <a:buNone/>
            </a:pPr>
            <a:r>
              <a:rPr lang="es-CL" sz="1800" b="0">
                <a:solidFill>
                  <a:srgbClr val="000000"/>
                </a:solidFill>
                <a:latin typeface="Calibri"/>
                <a:ea typeface="Calibri"/>
                <a:cs typeface="Calibri"/>
                <a:sym typeface="Calibri"/>
              </a:rPr>
              <a:t> </a:t>
            </a:r>
            <a:endParaRPr/>
          </a:p>
          <a:p>
            <a:pPr marL="10160" marR="33655" lvl="0" indent="-6350" algn="l" rtl="0">
              <a:lnSpc>
                <a:spcPct val="107000"/>
              </a:lnSpc>
              <a:spcBef>
                <a:spcPts val="55"/>
              </a:spcBef>
              <a:spcAft>
                <a:spcPts val="0"/>
              </a:spcAft>
              <a:buNone/>
            </a:pPr>
            <a:r>
              <a:rPr lang="es-CL" sz="1800">
                <a:solidFill>
                  <a:srgbClr val="000000"/>
                </a:solidFill>
                <a:latin typeface="Calibri"/>
                <a:ea typeface="Calibri"/>
                <a:cs typeface="Calibri"/>
                <a:sym typeface="Calibri"/>
              </a:rPr>
              <a:t> </a:t>
            </a:r>
            <a:endParaRPr/>
          </a:p>
          <a:p>
            <a:pPr marL="635" lvl="0" indent="0" algn="just" rtl="0">
              <a:lnSpc>
                <a:spcPct val="117857"/>
              </a:lnSpc>
              <a:spcBef>
                <a:spcPts val="155"/>
              </a:spcBef>
              <a:spcAft>
                <a:spcPts val="0"/>
              </a:spcAft>
              <a:buNone/>
            </a:pPr>
            <a:endParaRPr>
              <a:latin typeface="Verdana"/>
              <a:ea typeface="Verdana"/>
              <a:cs typeface="Verdana"/>
              <a:sym typeface="Verdana"/>
            </a:endParaRPr>
          </a:p>
        </p:txBody>
      </p:sp>
      <p:sp>
        <p:nvSpPr>
          <p:cNvPr id="220" name="Google Shape;220;p3"/>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3</a:t>
            </a:fld>
            <a:endParaRPr/>
          </a:p>
        </p:txBody>
      </p:sp>
      <p:sp>
        <p:nvSpPr>
          <p:cNvPr id="221" name="Google Shape;221;p3"/>
          <p:cNvSpPr txBox="1">
            <a:spLocks noGrp="1"/>
          </p:cNvSpPr>
          <p:nvPr>
            <p:ph type="title"/>
          </p:nvPr>
        </p:nvSpPr>
        <p:spPr>
          <a:xfrm>
            <a:off x="259980" y="1069272"/>
            <a:ext cx="6752239" cy="459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Estructura General de la Propuesta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27" name="Google Shape;227;p4"/>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28" name="Google Shape;228;p4"/>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29" name="Google Shape;229;p4"/>
          <p:cNvSpPr txBox="1">
            <a:spLocks noGrp="1"/>
          </p:cNvSpPr>
          <p:nvPr>
            <p:ph type="body" idx="1"/>
          </p:nvPr>
        </p:nvSpPr>
        <p:spPr>
          <a:xfrm>
            <a:off x="338001" y="2301278"/>
            <a:ext cx="6707196" cy="8256684"/>
          </a:xfrm>
          <a:prstGeom prst="rect">
            <a:avLst/>
          </a:prstGeom>
          <a:noFill/>
          <a:ln>
            <a:noFill/>
          </a:ln>
        </p:spPr>
        <p:txBody>
          <a:bodyPr spcFirstLastPara="1" wrap="square" lIns="0" tIns="12700" rIns="0" bIns="0" anchor="t" anchorCtr="0">
            <a:spAutoFit/>
          </a:bodyPr>
          <a:lstStyle/>
          <a:p>
            <a:pPr marL="165100" marR="33655" lvl="0" indent="-6350" algn="l" rtl="0">
              <a:lnSpc>
                <a:spcPct val="107000"/>
              </a:lnSpc>
              <a:spcBef>
                <a:spcPts val="0"/>
              </a:spcBef>
              <a:spcAft>
                <a:spcPts val="0"/>
              </a:spcAft>
              <a:buNone/>
            </a:pPr>
            <a:r>
              <a:rPr lang="es-CL" sz="1200">
                <a:latin typeface="Verdana"/>
                <a:ea typeface="Verdana"/>
                <a:cs typeface="Verdana"/>
                <a:sym typeface="Verdana"/>
              </a:rPr>
              <a:t>Objetivo general: </a:t>
            </a:r>
            <a:endParaRPr/>
          </a:p>
          <a:p>
            <a:pPr marL="165100" marR="33655" lvl="0" indent="-6350" algn="just" rtl="0">
              <a:lnSpc>
                <a:spcPct val="109000"/>
              </a:lnSpc>
              <a:spcBef>
                <a:spcPts val="790"/>
              </a:spcBef>
              <a:spcAft>
                <a:spcPts val="0"/>
              </a:spcAft>
              <a:buNone/>
            </a:pPr>
            <a:r>
              <a:rPr lang="es-CL" sz="1200" b="0">
                <a:latin typeface="Verdana"/>
                <a:ea typeface="Verdana"/>
                <a:cs typeface="Verdana"/>
                <a:sym typeface="Verdana"/>
              </a:rPr>
              <a:t>Afianzar las capacidades de administración y liderazgo, que sustentan la toma de decisiones respecto del capital humano, con una perspectiva innovadora y una visión integradora de persona, equipo y organización. </a:t>
            </a:r>
            <a:endParaRPr/>
          </a:p>
          <a:p>
            <a:pPr marL="165100" marR="33655" lvl="0" indent="-6350" algn="just" rtl="0">
              <a:lnSpc>
                <a:spcPct val="109000"/>
              </a:lnSpc>
              <a:spcBef>
                <a:spcPts val="790"/>
              </a:spcBef>
              <a:spcAft>
                <a:spcPts val="0"/>
              </a:spcAft>
              <a:buNone/>
            </a:pPr>
            <a:endParaRPr sz="1200" b="0">
              <a:latin typeface="Verdana"/>
              <a:ea typeface="Verdana"/>
              <a:cs typeface="Verdana"/>
              <a:sym typeface="Verdana"/>
            </a:endParaRPr>
          </a:p>
          <a:p>
            <a:pPr marL="165100" marR="33655" lvl="0" indent="-6350" algn="l" rtl="0">
              <a:lnSpc>
                <a:spcPct val="107000"/>
              </a:lnSpc>
              <a:spcBef>
                <a:spcPts val="790"/>
              </a:spcBef>
              <a:spcAft>
                <a:spcPts val="0"/>
              </a:spcAft>
              <a:buNone/>
            </a:pPr>
            <a:r>
              <a:rPr lang="es-CL" sz="1200">
                <a:latin typeface="Verdana"/>
                <a:ea typeface="Verdana"/>
                <a:cs typeface="Verdana"/>
                <a:sym typeface="Verdana"/>
              </a:rPr>
              <a:t>Objetivos específicos: </a:t>
            </a:r>
            <a:endParaRPr/>
          </a:p>
          <a:p>
            <a:pPr marL="342900" marR="33655" lvl="0" indent="-342900" algn="just" rtl="0">
              <a:lnSpc>
                <a:spcPct val="109000"/>
              </a:lnSpc>
              <a:spcBef>
                <a:spcPts val="790"/>
              </a:spcBef>
              <a:spcAft>
                <a:spcPts val="0"/>
              </a:spcAft>
              <a:buClr>
                <a:srgbClr val="000000"/>
              </a:buClr>
              <a:buSzPts val="1100"/>
              <a:buFont typeface="Calibri"/>
              <a:buAutoNum type="arabicPeriod"/>
            </a:pPr>
            <a:r>
              <a:rPr lang="es-CL" sz="1200" b="0">
                <a:latin typeface="Verdana"/>
                <a:ea typeface="Verdana"/>
                <a:cs typeface="Verdana"/>
                <a:sym typeface="Verdana"/>
              </a:rPr>
              <a:t>Comparar metodologías y técnicas de vanguardia en la gestión de personas y desarrollo del talento de la organización. </a:t>
            </a:r>
            <a:endParaRPr/>
          </a:p>
          <a:p>
            <a:pPr marL="342900" marR="33655" lvl="0" indent="-342900" algn="just" rtl="0">
              <a:lnSpc>
                <a:spcPct val="109000"/>
              </a:lnSpc>
              <a:spcBef>
                <a:spcPts val="15"/>
              </a:spcBef>
              <a:spcAft>
                <a:spcPts val="0"/>
              </a:spcAft>
              <a:buClr>
                <a:srgbClr val="000000"/>
              </a:buClr>
              <a:buSzPts val="1100"/>
              <a:buFont typeface="Calibri"/>
              <a:buAutoNum type="arabicPeriod"/>
            </a:pPr>
            <a:r>
              <a:rPr lang="es-CL" sz="1200" b="0">
                <a:latin typeface="Verdana"/>
                <a:ea typeface="Verdana"/>
                <a:cs typeface="Verdana"/>
                <a:sym typeface="Verdana"/>
              </a:rPr>
              <a:t>Identificar procesos de cambio que contribuyen al desarrollo organizacional, de acuerdo a la dinámica y valores de la Armada de Chile. </a:t>
            </a:r>
            <a:endParaRPr/>
          </a:p>
          <a:p>
            <a:pPr marL="342900" marR="33655" lvl="0" indent="-342900" algn="just" rtl="0">
              <a:lnSpc>
                <a:spcPct val="109000"/>
              </a:lnSpc>
              <a:spcBef>
                <a:spcPts val="15"/>
              </a:spcBef>
              <a:spcAft>
                <a:spcPts val="0"/>
              </a:spcAft>
              <a:buClr>
                <a:srgbClr val="000000"/>
              </a:buClr>
              <a:buSzPts val="1100"/>
              <a:buFont typeface="Calibri"/>
              <a:buAutoNum type="arabicPeriod"/>
            </a:pPr>
            <a:r>
              <a:rPr lang="es-CL" sz="1200" b="0">
                <a:latin typeface="Verdana"/>
                <a:ea typeface="Verdana"/>
                <a:cs typeface="Verdana"/>
                <a:sym typeface="Verdana"/>
              </a:rPr>
              <a:t>Aplicar técnicas de comunicación efectiva que permitan mantener la cohesión y compromiso de los objetivos estratégicos de la organización. </a:t>
            </a:r>
            <a:endParaRPr/>
          </a:p>
          <a:p>
            <a:pPr marL="342900" marR="33655" lvl="0" indent="-342900" algn="just" rtl="0">
              <a:lnSpc>
                <a:spcPct val="109000"/>
              </a:lnSpc>
              <a:spcBef>
                <a:spcPts val="15"/>
              </a:spcBef>
              <a:spcAft>
                <a:spcPts val="0"/>
              </a:spcAft>
              <a:buClr>
                <a:srgbClr val="000000"/>
              </a:buClr>
              <a:buSzPts val="1100"/>
              <a:buFont typeface="Calibri"/>
              <a:buAutoNum type="arabicPeriod"/>
            </a:pPr>
            <a:r>
              <a:rPr lang="es-CL" sz="1200" b="0">
                <a:latin typeface="Verdana"/>
                <a:ea typeface="Verdana"/>
                <a:cs typeface="Verdana"/>
                <a:sym typeface="Verdana"/>
              </a:rPr>
              <a:t>Aplicar conceptos y normas del derecho laboral para asesorar oportunamente, tanto a los líderes como a los colaboradores. </a:t>
            </a:r>
            <a:endParaRPr/>
          </a:p>
          <a:p>
            <a:pPr marL="342900" marR="33655" lvl="0" indent="-342900" algn="just" rtl="0">
              <a:lnSpc>
                <a:spcPct val="109000"/>
              </a:lnSpc>
              <a:spcBef>
                <a:spcPts val="15"/>
              </a:spcBef>
              <a:spcAft>
                <a:spcPts val="0"/>
              </a:spcAft>
              <a:buClr>
                <a:srgbClr val="000000"/>
              </a:buClr>
              <a:buSzPts val="1100"/>
              <a:buFont typeface="Calibri"/>
              <a:buAutoNum type="arabicPeriod"/>
            </a:pPr>
            <a:r>
              <a:rPr lang="es-CL" sz="1200" b="0">
                <a:latin typeface="Verdana"/>
                <a:ea typeface="Verdana"/>
                <a:cs typeface="Verdana"/>
                <a:sym typeface="Verdana"/>
              </a:rPr>
              <a:t>implementar prácticas eficientes de gestión de personas y administración financiera básica. </a:t>
            </a:r>
            <a:endParaRPr/>
          </a:p>
          <a:p>
            <a:pPr marL="342900" marR="33655" lvl="0" indent="-342900" algn="just" rtl="0">
              <a:lnSpc>
                <a:spcPct val="107000"/>
              </a:lnSpc>
              <a:spcBef>
                <a:spcPts val="15"/>
              </a:spcBef>
              <a:spcAft>
                <a:spcPts val="0"/>
              </a:spcAft>
              <a:buClr>
                <a:srgbClr val="000000"/>
              </a:buClr>
              <a:buSzPts val="1100"/>
              <a:buFont typeface="Calibri"/>
              <a:buAutoNum type="arabicPeriod"/>
            </a:pPr>
            <a:r>
              <a:rPr lang="es-CL" sz="1200" b="0">
                <a:latin typeface="Verdana"/>
                <a:ea typeface="Verdana"/>
                <a:cs typeface="Verdana"/>
                <a:sym typeface="Verdana"/>
              </a:rPr>
              <a:t>Interactuar tanto con herramientas específicas a su formación, como también con personas de diferentes rangos y edades. Entre ellos, personal más joven, que son sensibles al estilo y calidad humana del liderazgo. </a:t>
            </a:r>
            <a:endParaRPr/>
          </a:p>
          <a:p>
            <a:pPr marL="342900" marR="33655" lvl="0" indent="-342900" algn="just" rtl="0">
              <a:lnSpc>
                <a:spcPct val="109000"/>
              </a:lnSpc>
              <a:spcBef>
                <a:spcPts val="20"/>
              </a:spcBef>
              <a:spcAft>
                <a:spcPts val="0"/>
              </a:spcAft>
              <a:buClr>
                <a:srgbClr val="000000"/>
              </a:buClr>
              <a:buSzPts val="1100"/>
              <a:buFont typeface="Calibri"/>
              <a:buAutoNum type="arabicPeriod"/>
            </a:pPr>
            <a:r>
              <a:rPr lang="es-CL" sz="1200" b="0">
                <a:latin typeface="Verdana"/>
                <a:ea typeface="Verdana"/>
                <a:cs typeface="Verdana"/>
                <a:sym typeface="Verdana"/>
              </a:rPr>
              <a:t>Desarrollar competencias para el desempeño en el ámbito naval y el ámbito civil, sobre la tasa de la experiencia, capacidad técnica y formación de estos servidores de la Armada. </a:t>
            </a:r>
            <a:endParaRPr/>
          </a:p>
          <a:p>
            <a:pPr marL="342900" marR="33655" lvl="0" indent="-342900" algn="just" rtl="0">
              <a:lnSpc>
                <a:spcPct val="107000"/>
              </a:lnSpc>
              <a:spcBef>
                <a:spcPts val="15"/>
              </a:spcBef>
              <a:spcAft>
                <a:spcPts val="0"/>
              </a:spcAft>
              <a:buClr>
                <a:srgbClr val="000000"/>
              </a:buClr>
              <a:buSzPts val="1100"/>
              <a:buFont typeface="Calibri"/>
              <a:buAutoNum type="arabicPeriod"/>
            </a:pPr>
            <a:r>
              <a:rPr lang="es-CL" sz="1200" b="0">
                <a:latin typeface="Verdana"/>
                <a:ea typeface="Verdana"/>
                <a:cs typeface="Verdana"/>
                <a:sym typeface="Verdana"/>
              </a:rPr>
              <a:t>Desplegar conocimientos, habilidades, destrezas, actitudes Y valores para desempeñarse como administradores y líderes de equipos humanos, tanto en la Armada como en su desempeño en el ámbito civil. </a:t>
            </a:r>
            <a:endParaRPr/>
          </a:p>
          <a:p>
            <a:pPr marL="165100" marR="33655" lvl="0" indent="-6350" algn="l" rtl="0">
              <a:lnSpc>
                <a:spcPct val="107000"/>
              </a:lnSpc>
              <a:spcBef>
                <a:spcPts val="800"/>
              </a:spcBef>
              <a:spcAft>
                <a:spcPts val="0"/>
              </a:spcAft>
              <a:buNone/>
            </a:pPr>
            <a:r>
              <a:rPr lang="es-CL" sz="1200" b="0">
                <a:latin typeface="Verdana"/>
                <a:ea typeface="Verdana"/>
                <a:cs typeface="Verdana"/>
                <a:sym typeface="Verdana"/>
              </a:rPr>
              <a:t>Objetivos generales de las asignaturas: </a:t>
            </a:r>
            <a:endParaRPr/>
          </a:p>
          <a:p>
            <a:pPr marL="342900" marR="33655" lvl="0" indent="-342900" algn="just" rtl="0">
              <a:lnSpc>
                <a:spcPct val="109000"/>
              </a:lnSpc>
              <a:spcBef>
                <a:spcPts val="790"/>
              </a:spcBef>
              <a:spcAft>
                <a:spcPts val="0"/>
              </a:spcAft>
              <a:buClr>
                <a:srgbClr val="000000"/>
              </a:buClr>
              <a:buSzPts val="1100"/>
              <a:buFont typeface="Calibri"/>
              <a:buAutoNum type="alphaUcPeriod"/>
            </a:pPr>
            <a:r>
              <a:rPr lang="es-CL" sz="1200" b="0">
                <a:latin typeface="Verdana"/>
                <a:ea typeface="Verdana"/>
                <a:cs typeface="Verdana"/>
                <a:sym typeface="Verdana"/>
              </a:rPr>
              <a:t>Liderar equipos de trabajo generando ambientes de confianza colaboración y entendimiento mediante una comunicación efectiva. </a:t>
            </a:r>
            <a:endParaRPr/>
          </a:p>
          <a:p>
            <a:pPr marL="342900" marR="33655" lvl="0" indent="-342900" algn="just" rtl="0">
              <a:lnSpc>
                <a:spcPct val="109000"/>
              </a:lnSpc>
              <a:spcBef>
                <a:spcPts val="15"/>
              </a:spcBef>
              <a:spcAft>
                <a:spcPts val="0"/>
              </a:spcAft>
              <a:buClr>
                <a:srgbClr val="000000"/>
              </a:buClr>
              <a:buSzPts val="1100"/>
              <a:buFont typeface="Calibri"/>
              <a:buAutoNum type="alphaUcPeriod"/>
            </a:pPr>
            <a:r>
              <a:rPr lang="es-CL" sz="1200" b="0">
                <a:latin typeface="Verdana"/>
                <a:ea typeface="Verdana"/>
                <a:cs typeface="Verdana"/>
                <a:sym typeface="Verdana"/>
              </a:rPr>
              <a:t>Analizar la contabilidad de pequeñas empresas u organizaciones, sin fines de lucro, para la toma de decisiones. </a:t>
            </a:r>
            <a:endParaRPr/>
          </a:p>
          <a:p>
            <a:pPr marL="342900" marR="33655" lvl="0" indent="-342900" algn="just" rtl="0">
              <a:lnSpc>
                <a:spcPct val="109000"/>
              </a:lnSpc>
              <a:spcBef>
                <a:spcPts val="15"/>
              </a:spcBef>
              <a:spcAft>
                <a:spcPts val="0"/>
              </a:spcAft>
              <a:buClr>
                <a:srgbClr val="000000"/>
              </a:buClr>
              <a:buSzPts val="1100"/>
              <a:buFont typeface="Calibri"/>
              <a:buAutoNum type="alphaUcPeriod"/>
            </a:pPr>
            <a:r>
              <a:rPr lang="es-CL" sz="1200" b="0">
                <a:latin typeface="Verdana"/>
                <a:ea typeface="Verdana"/>
                <a:cs typeface="Verdana"/>
                <a:sym typeface="Verdana"/>
              </a:rPr>
              <a:t>aplicar conocimientos de derecho laboral en la gestión de los recursos humanos. </a:t>
            </a:r>
            <a:endParaRPr/>
          </a:p>
          <a:p>
            <a:pPr marL="16510" marR="182880" lvl="0" indent="-6349" algn="just" rtl="0">
              <a:lnSpc>
                <a:spcPct val="109000"/>
              </a:lnSpc>
              <a:spcBef>
                <a:spcPts val="15"/>
              </a:spcBef>
              <a:spcAft>
                <a:spcPts val="0"/>
              </a:spcAft>
              <a:buNone/>
            </a:pPr>
            <a:endParaRPr sz="1200" b="0">
              <a:latin typeface="Verdana"/>
              <a:ea typeface="Verdana"/>
              <a:cs typeface="Verdana"/>
              <a:sym typeface="Verdana"/>
            </a:endParaRPr>
          </a:p>
          <a:p>
            <a:pPr marL="16510" marR="182880" lvl="0" indent="-6349" algn="just" rtl="0">
              <a:lnSpc>
                <a:spcPct val="109000"/>
              </a:lnSpc>
              <a:spcBef>
                <a:spcPts val="1465"/>
              </a:spcBef>
              <a:spcAft>
                <a:spcPts val="0"/>
              </a:spcAft>
              <a:buNone/>
            </a:pPr>
            <a:endParaRPr sz="1200" b="0">
              <a:latin typeface="Verdana"/>
              <a:ea typeface="Verdana"/>
              <a:cs typeface="Verdana"/>
              <a:sym typeface="Verdana"/>
            </a:endParaRPr>
          </a:p>
          <a:p>
            <a:pPr marL="10160" marR="33655" lvl="0" indent="-6350" algn="l" rtl="0">
              <a:lnSpc>
                <a:spcPct val="107000"/>
              </a:lnSpc>
              <a:spcBef>
                <a:spcPts val="1465"/>
              </a:spcBef>
              <a:spcAft>
                <a:spcPts val="0"/>
              </a:spcAft>
              <a:buNone/>
            </a:pPr>
            <a:r>
              <a:rPr lang="es-CL" sz="1200" b="0">
                <a:latin typeface="Verdana"/>
                <a:ea typeface="Verdana"/>
                <a:cs typeface="Verdana"/>
                <a:sym typeface="Verdana"/>
              </a:rPr>
              <a:t> </a:t>
            </a:r>
            <a:endParaRPr/>
          </a:p>
          <a:p>
            <a:pPr marL="10160" marR="33655" lvl="0" indent="-6350" algn="l" rtl="0">
              <a:lnSpc>
                <a:spcPct val="107000"/>
              </a:lnSpc>
              <a:spcBef>
                <a:spcPts val="55"/>
              </a:spcBef>
              <a:spcAft>
                <a:spcPts val="0"/>
              </a:spcAft>
              <a:buNone/>
            </a:pPr>
            <a:r>
              <a:rPr lang="es-CL" sz="1200" b="0">
                <a:latin typeface="Verdana"/>
                <a:ea typeface="Verdana"/>
                <a:cs typeface="Verdana"/>
                <a:sym typeface="Verdana"/>
              </a:rPr>
              <a:t> </a:t>
            </a:r>
            <a:endParaRPr/>
          </a:p>
          <a:p>
            <a:pPr marL="635" lvl="0" indent="0" algn="just" rtl="0">
              <a:lnSpc>
                <a:spcPct val="117857"/>
              </a:lnSpc>
              <a:spcBef>
                <a:spcPts val="155"/>
              </a:spcBef>
              <a:spcAft>
                <a:spcPts val="0"/>
              </a:spcAft>
              <a:buNone/>
            </a:pPr>
            <a:endParaRPr>
              <a:latin typeface="Verdana"/>
              <a:ea typeface="Verdana"/>
              <a:cs typeface="Verdana"/>
              <a:sym typeface="Verdana"/>
            </a:endParaRPr>
          </a:p>
        </p:txBody>
      </p:sp>
      <p:sp>
        <p:nvSpPr>
          <p:cNvPr id="230" name="Google Shape;230;p4"/>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4</a:t>
            </a:fld>
            <a:endParaRPr/>
          </a:p>
        </p:txBody>
      </p:sp>
      <p:sp>
        <p:nvSpPr>
          <p:cNvPr id="231" name="Google Shape;231;p4"/>
          <p:cNvSpPr txBox="1">
            <a:spLocks noGrp="1"/>
          </p:cNvSpPr>
          <p:nvPr>
            <p:ph type="title"/>
          </p:nvPr>
        </p:nvSpPr>
        <p:spPr>
          <a:xfrm>
            <a:off x="259980" y="1069272"/>
            <a:ext cx="6752239" cy="459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Estructura General de la Propuesta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37" name="Google Shape;237;p5"/>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38" name="Google Shape;238;p5"/>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39" name="Google Shape;239;p5"/>
          <p:cNvSpPr txBox="1">
            <a:spLocks noGrp="1"/>
          </p:cNvSpPr>
          <p:nvPr>
            <p:ph type="body" idx="1"/>
          </p:nvPr>
        </p:nvSpPr>
        <p:spPr>
          <a:xfrm>
            <a:off x="338001" y="2301278"/>
            <a:ext cx="6707196" cy="5862567"/>
          </a:xfrm>
          <a:prstGeom prst="rect">
            <a:avLst/>
          </a:prstGeom>
          <a:noFill/>
          <a:ln>
            <a:noFill/>
          </a:ln>
        </p:spPr>
        <p:txBody>
          <a:bodyPr spcFirstLastPara="1" wrap="square" lIns="0" tIns="12700" rIns="0" bIns="0" anchor="t" anchorCtr="0">
            <a:spAutoFit/>
          </a:bodyPr>
          <a:lstStyle/>
          <a:p>
            <a:pPr marL="0" marR="33655" lvl="0" indent="0" algn="just" rtl="0">
              <a:lnSpc>
                <a:spcPct val="109000"/>
              </a:lnSpc>
              <a:spcBef>
                <a:spcPts val="0"/>
              </a:spcBef>
              <a:spcAft>
                <a:spcPts val="0"/>
              </a:spcAft>
              <a:buNone/>
            </a:pPr>
            <a:r>
              <a:rPr lang="es-CL" sz="1200">
                <a:latin typeface="Verdana"/>
                <a:ea typeface="Verdana"/>
                <a:cs typeface="Verdana"/>
                <a:sym typeface="Verdana"/>
              </a:rPr>
              <a:t>Tipo de Actividades:  </a:t>
            </a:r>
            <a:r>
              <a:rPr lang="es-CL" sz="1200" i="1">
                <a:latin typeface="Verdana"/>
                <a:ea typeface="Verdana"/>
                <a:cs typeface="Verdana"/>
                <a:sym typeface="Verdana"/>
              </a:rPr>
              <a:t>E-learning </a:t>
            </a:r>
            <a:endParaRPr/>
          </a:p>
          <a:p>
            <a:pPr marL="0" marR="33655" lvl="0" indent="0" algn="just" rtl="0">
              <a:lnSpc>
                <a:spcPct val="109000"/>
              </a:lnSpc>
              <a:spcBef>
                <a:spcPts val="15"/>
              </a:spcBef>
              <a:spcAft>
                <a:spcPts val="0"/>
              </a:spcAft>
              <a:buNone/>
            </a:pPr>
            <a:endParaRPr sz="1200">
              <a:latin typeface="Verdana"/>
              <a:ea typeface="Verdana"/>
              <a:cs typeface="Verdana"/>
              <a:sym typeface="Verdana"/>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Cápsulas de auto instrucción e-learning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Tutoría y Foros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Clase activa-participativa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Lectura complementaria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Evaluación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 </a:t>
            </a:r>
            <a:endParaRPr/>
          </a:p>
          <a:p>
            <a:pPr marL="0" marR="33655" lvl="0" indent="0" algn="just" rtl="0">
              <a:lnSpc>
                <a:spcPct val="109000"/>
              </a:lnSpc>
              <a:spcBef>
                <a:spcPts val="15"/>
              </a:spcBef>
              <a:spcAft>
                <a:spcPts val="0"/>
              </a:spcAft>
              <a:buNone/>
            </a:pPr>
            <a:r>
              <a:rPr lang="es-CL" sz="1200">
                <a:latin typeface="Verdana"/>
                <a:ea typeface="Verdana"/>
                <a:cs typeface="Verdana"/>
                <a:sym typeface="Verdana"/>
              </a:rPr>
              <a:t>Presencial </a:t>
            </a:r>
            <a:endParaRPr/>
          </a:p>
          <a:p>
            <a:pPr marL="0" marR="33655" lvl="0" indent="0" algn="just" rtl="0">
              <a:lnSpc>
                <a:spcPct val="109000"/>
              </a:lnSpc>
              <a:spcBef>
                <a:spcPts val="15"/>
              </a:spcBef>
              <a:spcAft>
                <a:spcPts val="0"/>
              </a:spcAft>
              <a:buNone/>
            </a:pPr>
            <a:endParaRPr sz="1200">
              <a:latin typeface="Verdana"/>
              <a:ea typeface="Verdana"/>
              <a:cs typeface="Verdana"/>
              <a:sym typeface="Verdana"/>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Clase Expositiva (con Recursos de Aprendizajes)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Clase activa-participativa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Lectura complementaria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Trabajo Personal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   </a:t>
            </a:r>
            <a:endParaRPr/>
          </a:p>
          <a:p>
            <a:pPr marL="0" marR="33655" lvl="0" indent="0" algn="just" rtl="0">
              <a:lnSpc>
                <a:spcPct val="109000"/>
              </a:lnSpc>
              <a:spcBef>
                <a:spcPts val="15"/>
              </a:spcBef>
              <a:spcAft>
                <a:spcPts val="0"/>
              </a:spcAft>
              <a:buNone/>
            </a:pPr>
            <a:r>
              <a:rPr lang="es-CL" sz="1200">
                <a:latin typeface="Verdana"/>
                <a:ea typeface="Verdana"/>
                <a:cs typeface="Verdana"/>
                <a:sym typeface="Verdana"/>
              </a:rPr>
              <a:t>Evaluación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  </a:t>
            </a:r>
            <a:endParaRPr/>
          </a:p>
          <a:p>
            <a:pPr marL="0" marR="33655" lvl="0" indent="0" algn="just" rtl="0">
              <a:lnSpc>
                <a:spcPct val="109000"/>
              </a:lnSpc>
              <a:spcBef>
                <a:spcPts val="15"/>
              </a:spcBef>
              <a:spcAft>
                <a:spcPts val="0"/>
              </a:spcAft>
              <a:buNone/>
            </a:pPr>
            <a:r>
              <a:rPr lang="es-CL" sz="1200" b="0">
                <a:latin typeface="Verdana"/>
                <a:ea typeface="Verdana"/>
                <a:cs typeface="Verdana"/>
                <a:sym typeface="Verdana"/>
              </a:rPr>
              <a:t>En el Diplomado en Gestión de Recursos Humanos, la calificación mínima para aprobar cada asignatura o actividad académica será de 4,0 en la escala de 1,0 a 7,0. Además, los estudiantes deberán tener como asistencia 75% en el total de las actividades programadas.  </a:t>
            </a:r>
            <a:endParaRPr/>
          </a:p>
          <a:p>
            <a:pPr marL="16510" marR="182880" lvl="0" indent="-6349" algn="just" rtl="0">
              <a:lnSpc>
                <a:spcPct val="109000"/>
              </a:lnSpc>
              <a:spcBef>
                <a:spcPts val="15"/>
              </a:spcBef>
              <a:spcAft>
                <a:spcPts val="0"/>
              </a:spcAft>
              <a:buNone/>
            </a:pPr>
            <a:endParaRPr sz="1200" b="0">
              <a:latin typeface="Verdana"/>
              <a:ea typeface="Verdana"/>
              <a:cs typeface="Verdana"/>
              <a:sym typeface="Verdana"/>
            </a:endParaRPr>
          </a:p>
          <a:p>
            <a:pPr marL="16510" marR="182880" lvl="0" indent="-6349" algn="just" rtl="0">
              <a:lnSpc>
                <a:spcPct val="109000"/>
              </a:lnSpc>
              <a:spcBef>
                <a:spcPts val="1465"/>
              </a:spcBef>
              <a:spcAft>
                <a:spcPts val="0"/>
              </a:spcAft>
              <a:buNone/>
            </a:pPr>
            <a:endParaRPr sz="1200" b="0">
              <a:latin typeface="Verdana"/>
              <a:ea typeface="Verdana"/>
              <a:cs typeface="Verdana"/>
              <a:sym typeface="Verdana"/>
            </a:endParaRPr>
          </a:p>
          <a:p>
            <a:pPr marL="10160" marR="33655" lvl="0" indent="-6350" algn="l" rtl="0">
              <a:lnSpc>
                <a:spcPct val="107000"/>
              </a:lnSpc>
              <a:spcBef>
                <a:spcPts val="1465"/>
              </a:spcBef>
              <a:spcAft>
                <a:spcPts val="0"/>
              </a:spcAft>
              <a:buNone/>
            </a:pPr>
            <a:r>
              <a:rPr lang="es-CL" sz="1200" b="0">
                <a:latin typeface="Verdana"/>
                <a:ea typeface="Verdana"/>
                <a:cs typeface="Verdana"/>
                <a:sym typeface="Verdana"/>
              </a:rPr>
              <a:t> </a:t>
            </a:r>
            <a:endParaRPr/>
          </a:p>
          <a:p>
            <a:pPr marL="10160" marR="33655" lvl="0" indent="-6350" algn="l" rtl="0">
              <a:lnSpc>
                <a:spcPct val="107000"/>
              </a:lnSpc>
              <a:spcBef>
                <a:spcPts val="55"/>
              </a:spcBef>
              <a:spcAft>
                <a:spcPts val="0"/>
              </a:spcAft>
              <a:buNone/>
            </a:pPr>
            <a:r>
              <a:rPr lang="es-CL" sz="1200" b="0">
                <a:latin typeface="Verdana"/>
                <a:ea typeface="Verdana"/>
                <a:cs typeface="Verdana"/>
                <a:sym typeface="Verdana"/>
              </a:rPr>
              <a:t> </a:t>
            </a:r>
            <a:endParaRPr/>
          </a:p>
          <a:p>
            <a:pPr marL="635" lvl="0" indent="0" algn="just" rtl="0">
              <a:lnSpc>
                <a:spcPct val="117857"/>
              </a:lnSpc>
              <a:spcBef>
                <a:spcPts val="155"/>
              </a:spcBef>
              <a:spcAft>
                <a:spcPts val="0"/>
              </a:spcAft>
              <a:buNone/>
            </a:pPr>
            <a:endParaRPr>
              <a:latin typeface="Verdana"/>
              <a:ea typeface="Verdana"/>
              <a:cs typeface="Verdana"/>
              <a:sym typeface="Verdana"/>
            </a:endParaRPr>
          </a:p>
        </p:txBody>
      </p:sp>
      <p:sp>
        <p:nvSpPr>
          <p:cNvPr id="240" name="Google Shape;240;p5"/>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5</a:t>
            </a:fld>
            <a:endParaRPr/>
          </a:p>
        </p:txBody>
      </p:sp>
      <p:sp>
        <p:nvSpPr>
          <p:cNvPr id="241" name="Google Shape;241;p5"/>
          <p:cNvSpPr txBox="1">
            <a:spLocks noGrp="1"/>
          </p:cNvSpPr>
          <p:nvPr>
            <p:ph type="title"/>
          </p:nvPr>
        </p:nvSpPr>
        <p:spPr>
          <a:xfrm>
            <a:off x="259980" y="1069272"/>
            <a:ext cx="6752239" cy="4591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Estructura General de la Propuesta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47" name="Google Shape;247;p6"/>
          <p:cNvPicPr preferRelativeResize="0"/>
          <p:nvPr/>
        </p:nvPicPr>
        <p:blipFill rotWithShape="1">
          <a:blip r:embed="rId3">
            <a:alphaModFix/>
          </a:blip>
          <a:srcRect/>
          <a:stretch/>
        </p:blipFill>
        <p:spPr>
          <a:xfrm>
            <a:off x="6043931" y="9437261"/>
            <a:ext cx="952078" cy="483156"/>
          </a:xfrm>
          <a:prstGeom prst="rect">
            <a:avLst/>
          </a:prstGeom>
          <a:noFill/>
          <a:ln>
            <a:noFill/>
          </a:ln>
        </p:spPr>
      </p:pic>
      <p:pic>
        <p:nvPicPr>
          <p:cNvPr id="248" name="Google Shape;248;p6"/>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49" name="Google Shape;249;p6"/>
          <p:cNvSpPr txBox="1">
            <a:spLocks noGrp="1"/>
          </p:cNvSpPr>
          <p:nvPr>
            <p:ph type="body" idx="1"/>
          </p:nvPr>
        </p:nvSpPr>
        <p:spPr>
          <a:xfrm>
            <a:off x="152401" y="2057400"/>
            <a:ext cx="6092260" cy="8464753"/>
          </a:xfrm>
          <a:prstGeom prst="rect">
            <a:avLst/>
          </a:prstGeom>
          <a:noFill/>
          <a:ln>
            <a:noFill/>
          </a:ln>
        </p:spPr>
        <p:txBody>
          <a:bodyPr spcFirstLastPara="1" wrap="square" lIns="0" tIns="12700" rIns="0" bIns="0" anchor="t" anchorCtr="0">
            <a:spAutoFit/>
          </a:bodyPr>
          <a:lstStyle/>
          <a:p>
            <a:pPr marL="635" lvl="0" indent="0" algn="just" rtl="0">
              <a:lnSpc>
                <a:spcPct val="117857"/>
              </a:lnSpc>
              <a:spcBef>
                <a:spcPts val="0"/>
              </a:spcBef>
              <a:spcAft>
                <a:spcPts val="0"/>
              </a:spcAft>
              <a:buNone/>
            </a:pPr>
            <a:r>
              <a:rPr lang="es-CL" dirty="0"/>
              <a:t>Estructura de Contenidos</a:t>
            </a:r>
            <a:endParaRPr dirty="0"/>
          </a:p>
          <a:p>
            <a:pPr marL="635" lvl="0" indent="0" algn="just" rtl="0">
              <a:lnSpc>
                <a:spcPct val="117857"/>
              </a:lnSpc>
              <a:spcBef>
                <a:spcPts val="100"/>
              </a:spcBef>
              <a:spcAft>
                <a:spcPts val="0"/>
              </a:spcAft>
              <a:buNone/>
            </a:pPr>
            <a:endParaRPr dirty="0"/>
          </a:p>
          <a:p>
            <a:pPr marL="6350" lvl="0" indent="-6350" algn="l" rtl="0">
              <a:lnSpc>
                <a:spcPct val="107000"/>
              </a:lnSpc>
              <a:spcBef>
                <a:spcPts val="0"/>
              </a:spcBef>
              <a:spcAft>
                <a:spcPts val="0"/>
              </a:spcAft>
              <a:buNone/>
            </a:pPr>
            <a:r>
              <a:rPr lang="es-CL" sz="1200" u="sng" dirty="0">
                <a:latin typeface="Verdana"/>
                <a:ea typeface="Verdana"/>
                <a:cs typeface="Verdana"/>
                <a:sym typeface="Verdana"/>
              </a:rPr>
              <a:t>Módulo 1: Curso Derecho Laboral modalidad e-learning (Relator Orompello Palacios)</a:t>
            </a:r>
            <a:endParaRPr u="sng" dirty="0"/>
          </a:p>
          <a:p>
            <a:pPr marL="342900" marR="33655" lvl="0" indent="-342900" algn="just" rtl="0">
              <a:lnSpc>
                <a:spcPct val="109000"/>
              </a:lnSpc>
              <a:spcBef>
                <a:spcPts val="520"/>
              </a:spcBef>
              <a:spcAft>
                <a:spcPts val="0"/>
              </a:spcAft>
              <a:buClr>
                <a:srgbClr val="000000"/>
              </a:buClr>
              <a:buSzPts val="1100"/>
              <a:buFont typeface="Calibri"/>
              <a:buAutoNum type="alphaLcParenR"/>
            </a:pPr>
            <a:r>
              <a:rPr lang="es-CL" sz="1200" b="0" dirty="0">
                <a:latin typeface="Verdana"/>
                <a:ea typeface="Verdana"/>
                <a:cs typeface="Verdana"/>
                <a:sym typeface="Verdana"/>
              </a:rPr>
              <a:t>Elementos fundamentales del contrato de trabajo. </a:t>
            </a:r>
            <a:endParaRPr dirty="0"/>
          </a:p>
          <a:p>
            <a:pPr marL="742950" marR="33655" lvl="1" indent="-285750" algn="just" rtl="0">
              <a:lnSpc>
                <a:spcPct val="109000"/>
              </a:lnSpc>
              <a:spcBef>
                <a:spcPts val="12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Contrato de trabajo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El código del trabajo.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Derecho individual y derecho colectivo del trabajo.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Contrato individual de trabajo y estipulaciones mínimas.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Normas sobre el trabajo de menores de edad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Normas sobre nacionalidad de los trabajadores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Redacción del contrato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Licencias médicas y subsidios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Importancia el derecho laboral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Jornada de trabajo y descansos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Jornada ordinaria y horas extraordinarias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Descanso dentro de la jornada y descanso semanal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Jornada parcial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Remuneración y finiquito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Remuneraciones según contrato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Protección a las remuneraciones </a:t>
            </a:r>
            <a:endParaRPr dirty="0"/>
          </a:p>
          <a:p>
            <a:pPr marL="923925" marR="33655" lvl="0" indent="-6350" algn="l" rtl="0">
              <a:lnSpc>
                <a:spcPct val="107000"/>
              </a:lnSpc>
              <a:spcBef>
                <a:spcPts val="15"/>
              </a:spcBef>
              <a:spcAft>
                <a:spcPts val="0"/>
              </a:spcAft>
              <a:buNone/>
            </a:pPr>
            <a:r>
              <a:rPr lang="es-CL" sz="1200" b="0" dirty="0">
                <a:latin typeface="Verdana"/>
                <a:ea typeface="Verdana"/>
                <a:cs typeface="Verdana"/>
                <a:sym typeface="Verdana"/>
              </a:rPr>
              <a:t>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startAt="2"/>
            </a:pPr>
            <a:r>
              <a:rPr lang="es-CL" sz="1200" b="0" dirty="0">
                <a:latin typeface="Verdana"/>
                <a:ea typeface="Verdana"/>
                <a:cs typeface="Verdana"/>
                <a:sym typeface="Verdana"/>
              </a:rPr>
              <a:t>Derechos de los trabajadores y seguridad laboral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Los derechos de los trabajadores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Integridad física en actos derivados de su actividad laboral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Respeto, protección a la vida privada y la honra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Derechos del trabajador y su relación con actos de discriminación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Seguridad laboral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Legislación de accidentes y enfermedades profesionales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Obligaciones del empleador en la seguridad de los trabajadores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El seguro de accidentes y cómo aplicarlo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Prevención de riesgos profesionales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Importancia de efectuar reuniones previas antes de efectuar trabajos, sean de riesgo o no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dirty="0">
                <a:solidFill>
                  <a:srgbClr val="163D62"/>
                </a:solidFill>
                <a:latin typeface="Verdana"/>
                <a:ea typeface="Verdana"/>
                <a:cs typeface="Verdana"/>
                <a:sym typeface="Verdana"/>
              </a:rPr>
              <a:t>Sindicatos negociación colectiva y régimen de subcontratación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startAt="2"/>
            </a:pPr>
            <a:r>
              <a:rPr lang="es-CL" sz="1200" b="0" dirty="0">
                <a:latin typeface="Verdana"/>
                <a:ea typeface="Verdana"/>
                <a:cs typeface="Verdana"/>
                <a:sym typeface="Verdana"/>
              </a:rPr>
              <a:t>Taller presencial para profundizar contenidos y cierre del curso e-learning </a:t>
            </a:r>
            <a:endParaRPr dirty="0"/>
          </a:p>
          <a:p>
            <a:pPr marL="158750" marR="33655" lvl="0" indent="-6350" algn="l" rtl="0">
              <a:lnSpc>
                <a:spcPct val="107000"/>
              </a:lnSpc>
              <a:spcBef>
                <a:spcPts val="790"/>
              </a:spcBef>
              <a:spcAft>
                <a:spcPts val="0"/>
              </a:spcAft>
              <a:buNone/>
            </a:pPr>
            <a:r>
              <a:rPr lang="es-CL" sz="1200" b="0" dirty="0">
                <a:latin typeface="Verdana"/>
                <a:ea typeface="Verdana"/>
                <a:cs typeface="Verdana"/>
                <a:sym typeface="Verdana"/>
              </a:rPr>
              <a:t> </a:t>
            </a:r>
            <a:endParaRPr dirty="0"/>
          </a:p>
          <a:p>
            <a:pPr marL="635" lvl="0" indent="0" algn="just" rtl="0">
              <a:lnSpc>
                <a:spcPct val="117857"/>
              </a:lnSpc>
              <a:spcBef>
                <a:spcPts val="1165"/>
              </a:spcBef>
              <a:spcAft>
                <a:spcPts val="0"/>
              </a:spcAft>
              <a:buNone/>
            </a:pPr>
            <a:endParaRPr dirty="0"/>
          </a:p>
        </p:txBody>
      </p:sp>
      <p:sp>
        <p:nvSpPr>
          <p:cNvPr id="250" name="Google Shape;250;p6"/>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6</a:t>
            </a:fld>
            <a:endParaRPr/>
          </a:p>
        </p:txBody>
      </p:sp>
      <p:sp>
        <p:nvSpPr>
          <p:cNvPr id="251" name="Google Shape;251;p6"/>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7" name="Google Shape;257;p7"/>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58" name="Google Shape;258;p7"/>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59" name="Google Shape;259;p7"/>
          <p:cNvSpPr txBox="1">
            <a:spLocks noGrp="1"/>
          </p:cNvSpPr>
          <p:nvPr>
            <p:ph type="body" idx="1"/>
          </p:nvPr>
        </p:nvSpPr>
        <p:spPr>
          <a:xfrm>
            <a:off x="152400" y="2057400"/>
            <a:ext cx="7044339" cy="8152103"/>
          </a:xfrm>
          <a:prstGeom prst="rect">
            <a:avLst/>
          </a:prstGeom>
          <a:noFill/>
          <a:ln>
            <a:noFill/>
          </a:ln>
        </p:spPr>
        <p:txBody>
          <a:bodyPr spcFirstLastPara="1" wrap="square" lIns="0" tIns="12700" rIns="0" bIns="0" anchor="t" anchorCtr="0">
            <a:spAutoFit/>
          </a:bodyPr>
          <a:lstStyle/>
          <a:p>
            <a:pPr marL="635" lvl="0" indent="0" algn="just" rtl="0">
              <a:lnSpc>
                <a:spcPct val="117857"/>
              </a:lnSpc>
              <a:spcBef>
                <a:spcPts val="0"/>
              </a:spcBef>
              <a:spcAft>
                <a:spcPts val="0"/>
              </a:spcAft>
              <a:buNone/>
            </a:pPr>
            <a:r>
              <a:rPr lang="es-CL" dirty="0"/>
              <a:t>Estructura de Contenidos</a:t>
            </a:r>
            <a:endParaRPr dirty="0"/>
          </a:p>
          <a:p>
            <a:pPr marL="158750" marR="33655" lvl="0" indent="-6350" algn="l" rtl="0">
              <a:lnSpc>
                <a:spcPct val="107000"/>
              </a:lnSpc>
              <a:spcBef>
                <a:spcPts val="0"/>
              </a:spcBef>
              <a:spcAft>
                <a:spcPts val="0"/>
              </a:spcAft>
              <a:buNone/>
            </a:pPr>
            <a:endParaRPr sz="1200" b="0" dirty="0">
              <a:latin typeface="Verdana"/>
              <a:ea typeface="Verdana"/>
              <a:cs typeface="Verdana"/>
              <a:sym typeface="Verdana"/>
            </a:endParaRPr>
          </a:p>
          <a:p>
            <a:pPr marL="165100" lvl="0" indent="-6350" algn="l" rtl="0">
              <a:lnSpc>
                <a:spcPct val="107000"/>
              </a:lnSpc>
              <a:spcBef>
                <a:spcPts val="1065"/>
              </a:spcBef>
              <a:spcAft>
                <a:spcPts val="0"/>
              </a:spcAft>
              <a:buNone/>
            </a:pPr>
            <a:r>
              <a:rPr lang="es-CL" sz="1200" b="1" u="sng" dirty="0">
                <a:solidFill>
                  <a:srgbClr val="305374"/>
                </a:solidFill>
                <a:latin typeface="Verdana"/>
                <a:ea typeface="Verdana"/>
                <a:cs typeface="Verdana"/>
                <a:sym typeface="Verdana"/>
              </a:rPr>
              <a:t>Módulo 2: Curso Contabilidad y Finanzas modalidad e-learning</a:t>
            </a:r>
            <a:r>
              <a:rPr lang="es-CL" sz="1200" b="1" dirty="0">
                <a:solidFill>
                  <a:srgbClr val="305374"/>
                </a:solidFill>
                <a:latin typeface="Verdana"/>
                <a:ea typeface="Verdana"/>
                <a:cs typeface="Verdana"/>
                <a:sym typeface="Verdana"/>
              </a:rPr>
              <a:t> (Verónica Corvalán)</a:t>
            </a:r>
            <a:endParaRPr dirty="0"/>
          </a:p>
          <a:p>
            <a:pPr marL="158750" marR="33655" lvl="0" indent="-6350" algn="l" rtl="0">
              <a:lnSpc>
                <a:spcPct val="107000"/>
              </a:lnSpc>
              <a:spcBef>
                <a:spcPts val="530"/>
              </a:spcBef>
              <a:spcAft>
                <a:spcPts val="0"/>
              </a:spcAft>
              <a:buNone/>
            </a:pPr>
            <a:r>
              <a:rPr lang="es-CL" sz="1200" b="1" dirty="0">
                <a:solidFill>
                  <a:srgbClr val="000000"/>
                </a:solidFill>
                <a:latin typeface="Calibri"/>
                <a:ea typeface="Calibri"/>
                <a:cs typeface="Calibri"/>
                <a:sym typeface="Calibri"/>
              </a:rPr>
              <a:t> </a:t>
            </a:r>
            <a:endParaRPr sz="1100" dirty="0">
              <a:solidFill>
                <a:srgbClr val="000000"/>
              </a:solidFill>
              <a:latin typeface="Calibri"/>
              <a:ea typeface="Calibri"/>
              <a:cs typeface="Calibri"/>
              <a:sym typeface="Calibri"/>
            </a:endParaRPr>
          </a:p>
          <a:p>
            <a:pPr marL="342900" marR="33655" lvl="0" indent="-342900" algn="just" rtl="0">
              <a:lnSpc>
                <a:spcPct val="109000"/>
              </a:lnSpc>
              <a:spcBef>
                <a:spcPts val="775"/>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Figuras legales para constituir una sociedad en Chile y como constituirla: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Que es una persona natural y que es una persona jurídica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Qué personas jurídicas existen y sus distinciones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Pasos para constituir una persona jurídica y qué organismos están asociados a esta conformación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Introducción básica a la contabilidad: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Concepto de contabilidad y patrimonio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La contabilidad como un sistema de información y toma de decisiones: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Historia y la partida doble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Fines de la contabilidad</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 Usuarios de la contabilidad </a:t>
            </a:r>
            <a:endParaRPr dirty="0"/>
          </a:p>
          <a:p>
            <a:pPr marL="158750" marR="33655" lvl="0" indent="-6350" algn="l" rtl="0">
              <a:lnSpc>
                <a:spcPct val="107000"/>
              </a:lnSpc>
              <a:spcBef>
                <a:spcPts val="15"/>
              </a:spcBef>
              <a:spcAft>
                <a:spcPts val="0"/>
              </a:spcAft>
              <a:buNone/>
            </a:pPr>
            <a:r>
              <a:rPr lang="es-CL" sz="1200" dirty="0">
                <a:solidFill>
                  <a:srgbClr val="305374"/>
                </a:solidFill>
                <a:latin typeface="Verdana"/>
                <a:ea typeface="Verdana"/>
                <a:cs typeface="Verdana"/>
                <a:sym typeface="Verdana"/>
              </a:rPr>
              <a:t> </a:t>
            </a:r>
            <a:endParaRPr dirty="0"/>
          </a:p>
          <a:p>
            <a:pPr marL="342900" marR="33655" lvl="0" indent="-342900" algn="just" rtl="0">
              <a:lnSpc>
                <a:spcPct val="109000"/>
              </a:lnSpc>
              <a:spcBef>
                <a:spcPts val="800"/>
              </a:spcBef>
              <a:spcAft>
                <a:spcPts val="0"/>
              </a:spcAft>
              <a:buClr>
                <a:srgbClr val="000000"/>
              </a:buClr>
              <a:buSzPts val="1100"/>
              <a:buFont typeface="Calibri"/>
              <a:buAutoNum type="alphaLcParenR" startAt="3"/>
            </a:pPr>
            <a:r>
              <a:rPr lang="es-CL" sz="1200" u="none" strike="noStrike" dirty="0">
                <a:solidFill>
                  <a:srgbClr val="305374"/>
                </a:solidFill>
                <a:latin typeface="Verdana"/>
                <a:ea typeface="Verdana"/>
                <a:cs typeface="Verdana"/>
                <a:sym typeface="Verdana"/>
              </a:rPr>
              <a:t>Concepto de cuentas de activos y pasivos – patrimonio: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Rubros contables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Concepto de pérdidas y ganancias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Tipos de informes contables más relevantes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startAt="2"/>
            </a:pPr>
            <a:r>
              <a:rPr lang="es-CL" sz="1200" u="none" strike="noStrike" dirty="0">
                <a:solidFill>
                  <a:srgbClr val="305374"/>
                </a:solidFill>
                <a:latin typeface="Verdana"/>
                <a:ea typeface="Verdana"/>
                <a:cs typeface="Verdana"/>
                <a:sym typeface="Verdana"/>
              </a:rPr>
              <a:t>Balance tributario o de 8 columnas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startAt="2"/>
            </a:pPr>
            <a:r>
              <a:rPr lang="es-CL" sz="1200" u="none" strike="noStrike" dirty="0">
                <a:solidFill>
                  <a:srgbClr val="305374"/>
                </a:solidFill>
                <a:latin typeface="Verdana"/>
                <a:ea typeface="Verdana"/>
                <a:cs typeface="Verdana"/>
                <a:sym typeface="Verdana"/>
              </a:rPr>
              <a:t>Balance clasificado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startAt="2"/>
            </a:pPr>
            <a:r>
              <a:rPr lang="es-CL" sz="1200" u="none" strike="noStrike" dirty="0">
                <a:solidFill>
                  <a:srgbClr val="305374"/>
                </a:solidFill>
                <a:latin typeface="Verdana"/>
                <a:ea typeface="Verdana"/>
                <a:cs typeface="Verdana"/>
                <a:sym typeface="Verdana"/>
              </a:rPr>
              <a:t>Estado de resultado </a:t>
            </a:r>
            <a:endParaRPr dirty="0"/>
          </a:p>
          <a:p>
            <a:pPr marL="158750" marR="33655" lvl="0" indent="-6350" algn="l" rtl="0">
              <a:lnSpc>
                <a:spcPct val="107000"/>
              </a:lnSpc>
              <a:spcBef>
                <a:spcPts val="795"/>
              </a:spcBef>
              <a:spcAft>
                <a:spcPts val="0"/>
              </a:spcAft>
              <a:buNone/>
            </a:pPr>
            <a:r>
              <a:rPr lang="es-CL" sz="1200" dirty="0">
                <a:solidFill>
                  <a:srgbClr val="305374"/>
                </a:solidFill>
                <a:latin typeface="Verdana"/>
                <a:ea typeface="Verdana"/>
                <a:cs typeface="Verdana"/>
                <a:sym typeface="Verdana"/>
              </a:rPr>
              <a:t> </a:t>
            </a:r>
            <a:endParaRPr dirty="0"/>
          </a:p>
          <a:p>
            <a:pPr marL="342900" marR="33655" lvl="0" indent="-342900" algn="just" rtl="0">
              <a:lnSpc>
                <a:spcPct val="109000"/>
              </a:lnSpc>
              <a:spcBef>
                <a:spcPts val="800"/>
              </a:spcBef>
              <a:spcAft>
                <a:spcPts val="0"/>
              </a:spcAft>
              <a:buClr>
                <a:srgbClr val="000000"/>
              </a:buClr>
              <a:buSzPts val="1100"/>
              <a:buFont typeface="Calibri"/>
              <a:buAutoNum type="alphaLcParenR" startAt="4"/>
            </a:pPr>
            <a:r>
              <a:rPr lang="es-CL" sz="1200" u="none" strike="noStrike" dirty="0">
                <a:solidFill>
                  <a:srgbClr val="305374"/>
                </a:solidFill>
                <a:latin typeface="Verdana"/>
                <a:ea typeface="Verdana"/>
                <a:cs typeface="Verdana"/>
                <a:sym typeface="Verdana"/>
              </a:rPr>
              <a:t>Aspectos tributarios más relevantes: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Obtención rol único tributario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Declaración de inicio de actividad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Tipos de documentos tributarios a emitir y/o recibir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Impuestos mensuales que se deben declarar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startAt="2"/>
            </a:pPr>
            <a:r>
              <a:rPr lang="es-CL" sz="1200" u="none" strike="noStrike" dirty="0">
                <a:solidFill>
                  <a:srgbClr val="305374"/>
                </a:solidFill>
                <a:latin typeface="Verdana"/>
                <a:ea typeface="Verdana"/>
                <a:cs typeface="Verdana"/>
                <a:sym typeface="Verdana"/>
              </a:rPr>
              <a:t>Impuestos anuales que se deben declarar</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startAt="2"/>
            </a:pPr>
            <a:r>
              <a:rPr lang="es-CL" sz="1200" u="none" strike="noStrike" dirty="0">
                <a:solidFill>
                  <a:srgbClr val="305374"/>
                </a:solidFill>
                <a:latin typeface="Verdana"/>
                <a:ea typeface="Verdana"/>
                <a:cs typeface="Verdana"/>
                <a:sym typeface="Verdana"/>
              </a:rPr>
              <a:t> Plazos a considerar tipos de regímenes tributarios </a:t>
            </a:r>
            <a:endParaRPr dirty="0"/>
          </a:p>
          <a:p>
            <a:pPr marL="1316355" marR="965200" lvl="0" indent="-6350" algn="just" rtl="0">
              <a:lnSpc>
                <a:spcPct val="109000"/>
              </a:lnSpc>
              <a:spcBef>
                <a:spcPts val="15"/>
              </a:spcBef>
              <a:spcAft>
                <a:spcPts val="0"/>
              </a:spcAft>
              <a:buNone/>
            </a:pPr>
            <a:r>
              <a:rPr lang="es-CL" sz="1200" dirty="0">
                <a:solidFill>
                  <a:srgbClr val="305374"/>
                </a:solidFill>
                <a:latin typeface="Verdana"/>
                <a:ea typeface="Verdana"/>
                <a:cs typeface="Verdana"/>
                <a:sym typeface="Verdana"/>
              </a:rPr>
              <a:t> </a:t>
            </a:r>
            <a:endParaRPr dirty="0"/>
          </a:p>
          <a:p>
            <a:pPr marL="695325" marR="33655" lvl="0" indent="-6350" algn="l" rtl="0">
              <a:lnSpc>
                <a:spcPct val="107000"/>
              </a:lnSpc>
              <a:spcBef>
                <a:spcPts val="15"/>
              </a:spcBef>
              <a:spcAft>
                <a:spcPts val="0"/>
              </a:spcAft>
              <a:buNone/>
            </a:pPr>
            <a:r>
              <a:rPr lang="es-CL" sz="1100" dirty="0">
                <a:solidFill>
                  <a:srgbClr val="000000"/>
                </a:solidFill>
                <a:latin typeface="Calibri"/>
                <a:ea typeface="Calibri"/>
                <a:cs typeface="Calibri"/>
                <a:sym typeface="Calibri"/>
              </a:rPr>
              <a:t> </a:t>
            </a:r>
            <a:endParaRPr dirty="0"/>
          </a:p>
          <a:p>
            <a:pPr marL="158750" marR="33655" lvl="0" indent="-6350" algn="l" rtl="0">
              <a:lnSpc>
                <a:spcPct val="107000"/>
              </a:lnSpc>
              <a:spcBef>
                <a:spcPts val="1065"/>
              </a:spcBef>
              <a:spcAft>
                <a:spcPts val="0"/>
              </a:spcAft>
              <a:buNone/>
            </a:pPr>
            <a:r>
              <a:rPr lang="es-CL" sz="1200" b="0" dirty="0">
                <a:latin typeface="Verdana"/>
                <a:ea typeface="Verdana"/>
                <a:cs typeface="Verdana"/>
                <a:sym typeface="Verdana"/>
              </a:rPr>
              <a:t> </a:t>
            </a:r>
            <a:endParaRPr dirty="0"/>
          </a:p>
          <a:p>
            <a:pPr marL="635" lvl="0" indent="0" algn="just" rtl="0">
              <a:lnSpc>
                <a:spcPct val="117857"/>
              </a:lnSpc>
              <a:spcBef>
                <a:spcPts val="1165"/>
              </a:spcBef>
              <a:spcAft>
                <a:spcPts val="0"/>
              </a:spcAft>
              <a:buNone/>
            </a:pPr>
            <a:endParaRPr dirty="0"/>
          </a:p>
        </p:txBody>
      </p:sp>
      <p:sp>
        <p:nvSpPr>
          <p:cNvPr id="260" name="Google Shape;260;p7"/>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7</a:t>
            </a:fld>
            <a:endParaRPr/>
          </a:p>
        </p:txBody>
      </p:sp>
      <p:sp>
        <p:nvSpPr>
          <p:cNvPr id="261" name="Google Shape;261;p7"/>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67" name="Google Shape;267;p8"/>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68" name="Google Shape;268;p8"/>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69" name="Google Shape;269;p8"/>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8</a:t>
            </a:fld>
            <a:endParaRPr/>
          </a:p>
        </p:txBody>
      </p:sp>
      <p:sp>
        <p:nvSpPr>
          <p:cNvPr id="270" name="Google Shape;270;p8"/>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271" name="Google Shape;271;p8"/>
          <p:cNvSpPr txBox="1">
            <a:spLocks noGrp="1"/>
          </p:cNvSpPr>
          <p:nvPr>
            <p:ph type="body" idx="1"/>
          </p:nvPr>
        </p:nvSpPr>
        <p:spPr>
          <a:xfrm>
            <a:off x="444500" y="2183274"/>
            <a:ext cx="6337300" cy="7115794"/>
          </a:xfrm>
          <a:prstGeom prst="rect">
            <a:avLst/>
          </a:prstGeom>
          <a:noFill/>
          <a:ln>
            <a:noFill/>
          </a:ln>
        </p:spPr>
        <p:txBody>
          <a:bodyPr spcFirstLastPara="1" wrap="square" lIns="0" tIns="0" rIns="0" bIns="0" anchor="t" anchorCtr="0">
            <a:spAutoFit/>
          </a:bodyPr>
          <a:lstStyle/>
          <a:p>
            <a:pPr marL="342900" marR="33655" lvl="0" indent="-342900" algn="just" rtl="0">
              <a:lnSpc>
                <a:spcPct val="109000"/>
              </a:lnSpc>
              <a:spcBef>
                <a:spcPts val="0"/>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Ratios financieros y su interpretación: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Ratios de liquidez o solvencia a corto plazo y largo plazo: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Razón ácida-rápida (ROA)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Razón de efectivo (REF)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Capital de trabajo neto </a:t>
            </a:r>
            <a:endParaRPr dirty="0"/>
          </a:p>
          <a:p>
            <a:pPr marL="1143000" marR="965200"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Razón de endeudamiento (RE) </a:t>
            </a:r>
            <a:endParaRPr dirty="0"/>
          </a:p>
          <a:p>
            <a:pPr marL="1143000" marR="33655"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Endeudamiento sobre el patrimonio (ESPA) </a:t>
            </a:r>
            <a:endParaRPr dirty="0"/>
          </a:p>
          <a:p>
            <a:pPr marL="1143000" marR="33655" lvl="2" indent="-228600" algn="just" rtl="0">
              <a:lnSpc>
                <a:spcPct val="109000"/>
              </a:lnSpc>
              <a:spcBef>
                <a:spcPts val="15"/>
              </a:spcBef>
              <a:spcAft>
                <a:spcPts val="0"/>
              </a:spcAft>
              <a:buClr>
                <a:srgbClr val="000000"/>
              </a:buClr>
              <a:buSzPts val="1100"/>
              <a:buFont typeface="Calibri"/>
              <a:buAutoNum type="romanLcPeriod"/>
            </a:pPr>
            <a:r>
              <a:rPr lang="es-CL" sz="1200" u="none" strike="noStrike" dirty="0">
                <a:solidFill>
                  <a:srgbClr val="305374"/>
                </a:solidFill>
                <a:latin typeface="Verdana"/>
                <a:ea typeface="Verdana"/>
                <a:cs typeface="Verdana"/>
                <a:sym typeface="Verdana"/>
              </a:rPr>
              <a:t>Margen de utilidad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Taller presencial de profundización de contenidos y cierre del curso e-learning </a:t>
            </a:r>
            <a:endParaRPr dirty="0"/>
          </a:p>
          <a:p>
            <a:pPr marL="6350" lvl="0" indent="-6350" algn="l" rtl="0">
              <a:lnSpc>
                <a:spcPct val="107000"/>
              </a:lnSpc>
              <a:spcBef>
                <a:spcPts val="790"/>
              </a:spcBef>
              <a:spcAft>
                <a:spcPts val="0"/>
              </a:spcAft>
              <a:buNone/>
            </a:pPr>
            <a:r>
              <a:rPr lang="es-CL" sz="1200" b="1" u="sng" dirty="0">
                <a:solidFill>
                  <a:srgbClr val="305374"/>
                </a:solidFill>
                <a:latin typeface="Verdana"/>
                <a:ea typeface="Verdana"/>
                <a:cs typeface="Verdana"/>
                <a:sym typeface="Verdana"/>
              </a:rPr>
              <a:t>Módulo 3: Curso Negociación modalidad e-learning</a:t>
            </a:r>
            <a:r>
              <a:rPr lang="es-CL" sz="1200" b="1" dirty="0">
                <a:solidFill>
                  <a:srgbClr val="305374"/>
                </a:solidFill>
                <a:latin typeface="Verdana"/>
                <a:ea typeface="Verdana"/>
                <a:cs typeface="Verdana"/>
                <a:sym typeface="Verdana"/>
              </a:rPr>
              <a:t> ( Claudia </a:t>
            </a:r>
            <a:r>
              <a:rPr lang="es-CL" sz="1200" b="1" dirty="0" err="1">
                <a:solidFill>
                  <a:srgbClr val="305374"/>
                </a:solidFill>
                <a:latin typeface="Verdana"/>
                <a:ea typeface="Verdana"/>
                <a:cs typeface="Verdana"/>
                <a:sym typeface="Verdana"/>
              </a:rPr>
              <a:t>Vaisman</a:t>
            </a:r>
            <a:r>
              <a:rPr lang="es-CL" sz="1200" b="1" dirty="0">
                <a:solidFill>
                  <a:srgbClr val="305374"/>
                </a:solidFill>
                <a:latin typeface="Verdana"/>
                <a:ea typeface="Verdana"/>
                <a:cs typeface="Verdana"/>
                <a:sym typeface="Verdana"/>
              </a:rPr>
              <a:t>)</a:t>
            </a:r>
            <a:endParaRPr dirty="0"/>
          </a:p>
          <a:p>
            <a:pPr marL="9525" marR="33655" lvl="0" indent="-6350" algn="l" rtl="0">
              <a:lnSpc>
                <a:spcPct val="107000"/>
              </a:lnSpc>
              <a:spcBef>
                <a:spcPts val="530"/>
              </a:spcBef>
              <a:spcAft>
                <a:spcPts val="0"/>
              </a:spcAft>
              <a:buNone/>
            </a:pPr>
            <a:r>
              <a:rPr lang="es-CL" sz="1200" dirty="0">
                <a:solidFill>
                  <a:srgbClr val="305374"/>
                </a:solidFill>
                <a:latin typeface="Verdana"/>
                <a:ea typeface="Verdana"/>
                <a:cs typeface="Verdana"/>
                <a:sym typeface="Verdana"/>
              </a:rPr>
              <a:t> </a:t>
            </a:r>
            <a:endParaRPr sz="1200" b="0" dirty="0">
              <a:solidFill>
                <a:srgbClr val="305374"/>
              </a:solidFill>
              <a:latin typeface="Verdana"/>
              <a:ea typeface="Verdana"/>
              <a:cs typeface="Verdana"/>
              <a:sym typeface="Verdana"/>
            </a:endParaRPr>
          </a:p>
          <a:p>
            <a:pPr marL="342900" marR="33655" lvl="0" indent="-342900" algn="just" rtl="0">
              <a:lnSpc>
                <a:spcPct val="109000"/>
              </a:lnSpc>
              <a:spcBef>
                <a:spcPts val="800"/>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Elementos blandos del modelo de Harvard de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Cómo establecer relaciones de confianza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Entendiendo y desmitificando el conflicto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Método de Harvard de negociación para lograr colaboración y entendimiento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Las cuatro bases de la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Separar las personas del problema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Identificación del estilo social para comunicarse en forma versátil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Identificar los intereses detrás de las posiciones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Intereses, estilos de gestión y generación de opciones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Evaluar las posibilidades, habilidades y merecimiento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Método de las posiciones conceptuales como medio para generar opciones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Establecer criterios legítimos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Actos del habla: el lenguaje crea realidades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Aspectos a considerar para generar cierres exitosos al usar el modelo de Harvard de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La gestión y análisis de la información en una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Los 7 principios del método de Harvard de negociación </a:t>
            </a:r>
            <a:endParaRPr dirty="0"/>
          </a:p>
          <a:p>
            <a:pPr marL="0" lvl="0" indent="0" algn="l" rtl="0">
              <a:spcBef>
                <a:spcPts val="15"/>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
          <p:cNvSpPr/>
          <p:nvPr/>
        </p:nvSpPr>
        <p:spPr>
          <a:xfrm>
            <a:off x="0" y="9738000"/>
            <a:ext cx="5891530" cy="3175"/>
          </a:xfrm>
          <a:custGeom>
            <a:avLst/>
            <a:gdLst/>
            <a:ahLst/>
            <a:cxnLst/>
            <a:rect l="l" t="t" r="r" b="b"/>
            <a:pathLst>
              <a:path w="5891530" h="3175" extrusionOk="0">
                <a:moveTo>
                  <a:pt x="5891396" y="0"/>
                </a:moveTo>
                <a:lnTo>
                  <a:pt x="0" y="0"/>
                </a:lnTo>
                <a:lnTo>
                  <a:pt x="0" y="3174"/>
                </a:lnTo>
                <a:lnTo>
                  <a:pt x="5891396" y="3174"/>
                </a:lnTo>
                <a:lnTo>
                  <a:pt x="5891396" y="0"/>
                </a:lnTo>
                <a:close/>
              </a:path>
            </a:pathLst>
          </a:custGeom>
          <a:solidFill>
            <a:srgbClr val="163D6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77" name="Google Shape;277;p9"/>
          <p:cNvPicPr preferRelativeResize="0"/>
          <p:nvPr/>
        </p:nvPicPr>
        <p:blipFill rotWithShape="1">
          <a:blip r:embed="rId3">
            <a:alphaModFix/>
          </a:blip>
          <a:srcRect/>
          <a:stretch/>
        </p:blipFill>
        <p:spPr>
          <a:xfrm>
            <a:off x="6093119" y="9322090"/>
            <a:ext cx="952078" cy="483156"/>
          </a:xfrm>
          <a:prstGeom prst="rect">
            <a:avLst/>
          </a:prstGeom>
          <a:noFill/>
          <a:ln>
            <a:noFill/>
          </a:ln>
        </p:spPr>
      </p:pic>
      <p:pic>
        <p:nvPicPr>
          <p:cNvPr id="278" name="Google Shape;278;p9"/>
          <p:cNvPicPr preferRelativeResize="0"/>
          <p:nvPr/>
        </p:nvPicPr>
        <p:blipFill rotWithShape="1">
          <a:blip r:embed="rId4">
            <a:alphaModFix/>
          </a:blip>
          <a:srcRect/>
          <a:stretch/>
        </p:blipFill>
        <p:spPr>
          <a:xfrm>
            <a:off x="0" y="0"/>
            <a:ext cx="7772400" cy="1882800"/>
          </a:xfrm>
          <a:prstGeom prst="rect">
            <a:avLst/>
          </a:prstGeom>
          <a:noFill/>
          <a:ln>
            <a:noFill/>
          </a:ln>
        </p:spPr>
      </p:pic>
      <p:sp>
        <p:nvSpPr>
          <p:cNvPr id="279" name="Google Shape;279;p9"/>
          <p:cNvSpPr txBox="1">
            <a:spLocks noGrp="1"/>
          </p:cNvSpPr>
          <p:nvPr>
            <p:ph type="sldNum" idx="12"/>
          </p:nvPr>
        </p:nvSpPr>
        <p:spPr>
          <a:xfrm>
            <a:off x="7196739" y="9498499"/>
            <a:ext cx="162559" cy="180340"/>
          </a:xfrm>
          <a:prstGeom prst="rect">
            <a:avLst/>
          </a:prstGeom>
          <a:noFill/>
          <a:ln>
            <a:noFill/>
          </a:ln>
        </p:spPr>
        <p:txBody>
          <a:bodyPr spcFirstLastPara="1" wrap="square" lIns="0" tIns="8250" rIns="0" bIns="0" anchor="t" anchorCtr="0">
            <a:spAutoFit/>
          </a:bodyPr>
          <a:lstStyle/>
          <a:p>
            <a:pPr marL="38100" lvl="0" indent="0" algn="l" rtl="0">
              <a:lnSpc>
                <a:spcPct val="100000"/>
              </a:lnSpc>
              <a:spcBef>
                <a:spcPts val="0"/>
              </a:spcBef>
              <a:spcAft>
                <a:spcPts val="0"/>
              </a:spcAft>
              <a:buNone/>
            </a:pPr>
            <a:fld id="{00000000-1234-1234-1234-123412341234}" type="slidenum">
              <a:rPr lang="es-CL"/>
              <a:t>9</a:t>
            </a:fld>
            <a:endParaRPr/>
          </a:p>
        </p:txBody>
      </p:sp>
      <p:sp>
        <p:nvSpPr>
          <p:cNvPr id="280" name="Google Shape;280;p9"/>
          <p:cNvSpPr txBox="1">
            <a:spLocks noGrp="1"/>
          </p:cNvSpPr>
          <p:nvPr>
            <p:ph type="title"/>
          </p:nvPr>
        </p:nvSpPr>
        <p:spPr>
          <a:xfrm>
            <a:off x="444500" y="1023752"/>
            <a:ext cx="4852035" cy="4673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s-CL"/>
              <a:t>PROPUESTA FORMATIVA</a:t>
            </a:r>
            <a:endParaRPr/>
          </a:p>
        </p:txBody>
      </p:sp>
      <p:sp>
        <p:nvSpPr>
          <p:cNvPr id="281" name="Google Shape;281;p9"/>
          <p:cNvSpPr txBox="1">
            <a:spLocks noGrp="1"/>
          </p:cNvSpPr>
          <p:nvPr>
            <p:ph type="body" idx="1"/>
          </p:nvPr>
        </p:nvSpPr>
        <p:spPr>
          <a:xfrm>
            <a:off x="444500" y="2183274"/>
            <a:ext cx="6914798" cy="7807330"/>
          </a:xfrm>
          <a:prstGeom prst="rect">
            <a:avLst/>
          </a:prstGeom>
          <a:noFill/>
          <a:ln>
            <a:noFill/>
          </a:ln>
        </p:spPr>
        <p:txBody>
          <a:bodyPr spcFirstLastPara="1" wrap="square" lIns="0" tIns="0" rIns="0" bIns="0" anchor="t" anchorCtr="0">
            <a:spAutoFit/>
          </a:bodyPr>
          <a:lstStyle/>
          <a:p>
            <a:pPr marL="342900" marR="33655" lvl="0" indent="-342900" algn="just" rtl="0">
              <a:lnSpc>
                <a:spcPct val="109000"/>
              </a:lnSpc>
              <a:spcBef>
                <a:spcPts val="0"/>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La mejor alternativa al acuerdo negociado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Gestionando prioridades con la matriz de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Herramienta “mapa de actores” y conceptos del lobby para identificar actores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Fases y manejo del tiempo en la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Aspectos a considerar en el flujo de tiempo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Cierre eficiente de una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Pauta para chequear el éxito de la negociación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Taller presencial de profundización de contenidos: </a:t>
            </a:r>
            <a:endParaRPr dirty="0"/>
          </a:p>
          <a:p>
            <a:pPr marL="742950" marR="33655" lvl="1" indent="-285750" algn="just" rtl="0">
              <a:lnSpc>
                <a:spcPct val="109000"/>
              </a:lnSpc>
              <a:spcBef>
                <a:spcPts val="15"/>
              </a:spcBef>
              <a:spcAft>
                <a:spcPts val="0"/>
              </a:spcAft>
              <a:buClr>
                <a:srgbClr val="000000"/>
              </a:buClr>
              <a:buSzPts val="1100"/>
              <a:buFont typeface="Calibri"/>
              <a:buAutoNum type="alphaLcPeriod"/>
            </a:pPr>
            <a:r>
              <a:rPr lang="es-CL" sz="1200" u="none" strike="noStrike" dirty="0">
                <a:solidFill>
                  <a:srgbClr val="305374"/>
                </a:solidFill>
                <a:latin typeface="Verdana"/>
                <a:ea typeface="Verdana"/>
                <a:cs typeface="Verdana"/>
                <a:sym typeface="Verdana"/>
              </a:rPr>
              <a:t>Presentación de caso </a:t>
            </a:r>
            <a:endParaRPr dirty="0"/>
          </a:p>
          <a:p>
            <a:pPr marL="742950" marR="33655" lvl="1" indent="-285750" algn="just" rtl="0">
              <a:lnSpc>
                <a:spcPct val="109000"/>
              </a:lnSpc>
              <a:spcBef>
                <a:spcPts val="15"/>
              </a:spcBef>
              <a:spcAft>
                <a:spcPts val="0"/>
              </a:spcAft>
              <a:buClr>
                <a:srgbClr val="000000"/>
              </a:buClr>
              <a:buSzPts val="1100"/>
              <a:buFont typeface="Calibri"/>
              <a:buAutoNum type="alphaLcPeriod"/>
            </a:pPr>
            <a:r>
              <a:rPr lang="es-CL" sz="1200" u="none" strike="noStrike" dirty="0">
                <a:solidFill>
                  <a:srgbClr val="305374"/>
                </a:solidFill>
                <a:latin typeface="Verdana"/>
                <a:ea typeface="Verdana"/>
                <a:cs typeface="Verdana"/>
                <a:sym typeface="Verdana"/>
              </a:rPr>
              <a:t>Definición de posiciones y actores relevantes, </a:t>
            </a:r>
            <a:r>
              <a:rPr lang="es-CL" sz="1200" u="none" strike="noStrike" dirty="0" err="1">
                <a:solidFill>
                  <a:srgbClr val="305374"/>
                </a:solidFill>
                <a:latin typeface="Verdana"/>
                <a:ea typeface="Verdana"/>
                <a:cs typeface="Verdana"/>
                <a:sym typeface="Verdana"/>
              </a:rPr>
              <a:t>stakeholders</a:t>
            </a:r>
            <a:r>
              <a:rPr lang="es-CL" sz="1200" u="none" strike="noStrike" dirty="0">
                <a:solidFill>
                  <a:srgbClr val="305374"/>
                </a:solidFill>
                <a:latin typeface="Verdana"/>
                <a:ea typeface="Verdana"/>
                <a:cs typeface="Verdana"/>
                <a:sym typeface="Verdana"/>
              </a:rPr>
              <a:t> </a:t>
            </a:r>
            <a:endParaRPr dirty="0"/>
          </a:p>
          <a:p>
            <a:pPr marL="742950" marR="33655" lvl="1" indent="-285750" algn="just" rtl="0">
              <a:lnSpc>
                <a:spcPct val="109000"/>
              </a:lnSpc>
              <a:spcBef>
                <a:spcPts val="15"/>
              </a:spcBef>
              <a:spcAft>
                <a:spcPts val="0"/>
              </a:spcAft>
              <a:buClr>
                <a:srgbClr val="000000"/>
              </a:buClr>
              <a:buSzPts val="1100"/>
              <a:buFont typeface="Calibri"/>
              <a:buAutoNum type="alphaLcPeriod"/>
            </a:pPr>
            <a:r>
              <a:rPr lang="es-CL" sz="1200" u="none" strike="noStrike" dirty="0">
                <a:solidFill>
                  <a:srgbClr val="305374"/>
                </a:solidFill>
                <a:latin typeface="Verdana"/>
                <a:ea typeface="Verdana"/>
                <a:cs typeface="Verdana"/>
                <a:sym typeface="Verdana"/>
              </a:rPr>
              <a:t>Propuestas de acciones de acuerdo </a:t>
            </a:r>
            <a:endParaRPr dirty="0"/>
          </a:p>
          <a:p>
            <a:pPr marL="742950" marR="33655" lvl="1" indent="-285750" algn="just" rtl="0">
              <a:lnSpc>
                <a:spcPct val="109000"/>
              </a:lnSpc>
              <a:spcBef>
                <a:spcPts val="15"/>
              </a:spcBef>
              <a:spcAft>
                <a:spcPts val="0"/>
              </a:spcAft>
              <a:buClr>
                <a:srgbClr val="000000"/>
              </a:buClr>
              <a:buSzPts val="1100"/>
              <a:buFont typeface="Calibri"/>
              <a:buAutoNum type="alphaLcPeriod"/>
            </a:pPr>
            <a:r>
              <a:rPr lang="es-CL" sz="1200" u="none" strike="noStrike" dirty="0">
                <a:solidFill>
                  <a:srgbClr val="305374"/>
                </a:solidFill>
                <a:latin typeface="Verdana"/>
                <a:ea typeface="Verdana"/>
                <a:cs typeface="Verdana"/>
                <a:sym typeface="Verdana"/>
              </a:rPr>
              <a:t>Exposiciones </a:t>
            </a:r>
            <a:endParaRPr dirty="0"/>
          </a:p>
          <a:p>
            <a:pPr marL="342900" marR="33655" lvl="0" indent="-342900" algn="just" rtl="0">
              <a:lnSpc>
                <a:spcPct val="109000"/>
              </a:lnSpc>
              <a:spcBef>
                <a:spcPts val="15"/>
              </a:spcBef>
              <a:spcAft>
                <a:spcPts val="0"/>
              </a:spcAft>
              <a:buClr>
                <a:srgbClr val="000000"/>
              </a:buClr>
              <a:buSzPts val="1100"/>
              <a:buFont typeface="Calibri"/>
              <a:buAutoNum type="alphaLcParenR"/>
            </a:pPr>
            <a:r>
              <a:rPr lang="es-CL" sz="1200" b="0" u="none" strike="noStrike" dirty="0">
                <a:solidFill>
                  <a:srgbClr val="305374"/>
                </a:solidFill>
                <a:latin typeface="Verdana"/>
                <a:ea typeface="Verdana"/>
                <a:cs typeface="Verdana"/>
                <a:sym typeface="Verdana"/>
              </a:rPr>
              <a:t>Taller presencial de profundización </a:t>
            </a:r>
            <a:r>
              <a:rPr lang="es-CL" sz="1200" b="0" dirty="0">
                <a:solidFill>
                  <a:srgbClr val="305374"/>
                </a:solidFill>
                <a:latin typeface="Verdana"/>
                <a:ea typeface="Verdana"/>
                <a:cs typeface="Verdana"/>
                <a:sym typeface="Verdana"/>
              </a:rPr>
              <a:t>de contenidos y cierre del curso e-learning </a:t>
            </a:r>
            <a:endParaRPr dirty="0"/>
          </a:p>
          <a:p>
            <a:pPr marL="342900" marR="33655" lvl="0" indent="-273050" algn="just" rtl="0">
              <a:lnSpc>
                <a:spcPct val="109000"/>
              </a:lnSpc>
              <a:spcBef>
                <a:spcPts val="765"/>
              </a:spcBef>
              <a:spcAft>
                <a:spcPts val="0"/>
              </a:spcAft>
              <a:buClr>
                <a:srgbClr val="000000"/>
              </a:buClr>
              <a:buSzPts val="1100"/>
              <a:buFont typeface="Calibri"/>
              <a:buNone/>
            </a:pPr>
            <a:endParaRPr sz="1200" b="0" dirty="0">
              <a:solidFill>
                <a:srgbClr val="305374"/>
              </a:solidFill>
              <a:latin typeface="Verdana"/>
              <a:ea typeface="Verdana"/>
              <a:cs typeface="Verdana"/>
              <a:sym typeface="Verdana"/>
            </a:endParaRPr>
          </a:p>
          <a:p>
            <a:pPr marL="6350" lvl="0" indent="-6350" algn="l" rtl="0">
              <a:lnSpc>
                <a:spcPct val="107000"/>
              </a:lnSpc>
              <a:spcBef>
                <a:spcPts val="765"/>
              </a:spcBef>
              <a:spcAft>
                <a:spcPts val="0"/>
              </a:spcAft>
              <a:buNone/>
            </a:pPr>
            <a:r>
              <a:rPr lang="es-CL" sz="1200" b="1" u="sng" dirty="0">
                <a:solidFill>
                  <a:srgbClr val="305374"/>
                </a:solidFill>
                <a:latin typeface="Verdana"/>
                <a:ea typeface="Verdana"/>
                <a:cs typeface="Verdana"/>
                <a:sym typeface="Verdana"/>
              </a:rPr>
              <a:t>Módulo 4: Curso Liderazgo (Presencial)</a:t>
            </a:r>
            <a:r>
              <a:rPr lang="es-CL" sz="1200" b="1" dirty="0">
                <a:solidFill>
                  <a:srgbClr val="305374"/>
                </a:solidFill>
                <a:latin typeface="Verdana"/>
                <a:ea typeface="Verdana"/>
                <a:cs typeface="Verdana"/>
                <a:sym typeface="Verdana"/>
              </a:rPr>
              <a:t> (</a:t>
            </a:r>
            <a:r>
              <a:rPr lang="es-CL" sz="1200" dirty="0">
                <a:solidFill>
                  <a:srgbClr val="305374"/>
                </a:solidFill>
                <a:latin typeface="Verdana"/>
                <a:ea typeface="Verdana"/>
                <a:cs typeface="Verdana"/>
                <a:sym typeface="Verdana"/>
              </a:rPr>
              <a:t>Daniela Rojas</a:t>
            </a:r>
            <a:r>
              <a:rPr lang="es-CL" sz="1200" b="1" dirty="0">
                <a:solidFill>
                  <a:srgbClr val="305374"/>
                </a:solidFill>
                <a:latin typeface="Verdana"/>
                <a:ea typeface="Verdana"/>
                <a:cs typeface="Verdana"/>
                <a:sym typeface="Verdana"/>
              </a:rPr>
              <a:t>)</a:t>
            </a:r>
            <a:endParaRPr sz="1200" b="1" dirty="0">
              <a:solidFill>
                <a:srgbClr val="305374"/>
              </a:solidFill>
              <a:latin typeface="Verdana"/>
              <a:ea typeface="Verdana"/>
              <a:cs typeface="Verdana"/>
              <a:sym typeface="Verdana"/>
            </a:endParaRPr>
          </a:p>
          <a:p>
            <a:pPr marL="342900" marR="33655" lvl="0" indent="-342900" algn="just" rtl="0">
              <a:lnSpc>
                <a:spcPct val="109000"/>
              </a:lnSpc>
              <a:spcBef>
                <a:spcPts val="530"/>
              </a:spcBef>
              <a:spcAft>
                <a:spcPts val="0"/>
              </a:spcAft>
              <a:buClr>
                <a:srgbClr val="000000"/>
              </a:buClr>
              <a:buSzPts val="1100"/>
              <a:buFont typeface="Calibri"/>
              <a:buAutoNum type="alphaLcParenR"/>
            </a:pPr>
            <a:r>
              <a:rPr lang="es-CL" sz="1200" u="none" strike="noStrike" dirty="0">
                <a:solidFill>
                  <a:srgbClr val="305374"/>
                </a:solidFill>
                <a:latin typeface="Verdana"/>
                <a:ea typeface="Verdana"/>
                <a:cs typeface="Verdana"/>
                <a:sym typeface="Verdana"/>
              </a:rPr>
              <a:t>Plan de liderazgo personal: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Profundizar en el plan de liderazgo establecido en el curso de liderazgo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Trabajar con los cuatro elementos del líder inclusivo y modelo de coaching para la autogestión </a:t>
            </a:r>
            <a:endParaRPr dirty="0"/>
          </a:p>
          <a:p>
            <a:pPr marL="742950" marR="33655" lvl="1" indent="-285750" algn="just" rtl="0">
              <a:lnSpc>
                <a:spcPct val="109000"/>
              </a:lnSpc>
              <a:spcBef>
                <a:spcPts val="130"/>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Taller final y conclusiones </a:t>
            </a:r>
            <a:endParaRPr dirty="0"/>
          </a:p>
          <a:p>
            <a:pPr marL="742950" marR="33655" lvl="1" indent="-285750" algn="just" rtl="0">
              <a:lnSpc>
                <a:spcPct val="109000"/>
              </a:lnSpc>
              <a:spcBef>
                <a:spcPts val="15"/>
              </a:spcBef>
              <a:spcAft>
                <a:spcPts val="0"/>
              </a:spcAft>
              <a:buClr>
                <a:srgbClr val="000000"/>
              </a:buClr>
              <a:buSzPts val="1100"/>
              <a:buFont typeface="Arial"/>
              <a:buChar char="•"/>
            </a:pPr>
            <a:r>
              <a:rPr lang="es-CL" sz="1200" u="none" strike="noStrike" dirty="0">
                <a:solidFill>
                  <a:srgbClr val="305374"/>
                </a:solidFill>
                <a:latin typeface="Verdana"/>
                <a:ea typeface="Verdana"/>
                <a:cs typeface="Verdana"/>
                <a:sym typeface="Verdana"/>
              </a:rPr>
              <a:t>Trabajo personal </a:t>
            </a:r>
            <a:endParaRPr dirty="0"/>
          </a:p>
          <a:p>
            <a:pPr marL="342900" marR="33655" indent="-273050" algn="just">
              <a:lnSpc>
                <a:spcPct val="109000"/>
              </a:lnSpc>
              <a:spcBef>
                <a:spcPts val="15"/>
              </a:spcBef>
              <a:buSzPts val="1100"/>
            </a:pPr>
            <a:r>
              <a:rPr lang="pt-BR" sz="1200" u="sng" dirty="0">
                <a:solidFill>
                  <a:srgbClr val="305374"/>
                </a:solidFill>
                <a:latin typeface="Verdana"/>
                <a:ea typeface="Verdana"/>
                <a:cs typeface="Verdana"/>
                <a:sym typeface="Verdana"/>
              </a:rPr>
              <a:t>Taller Habilidades Directivas</a:t>
            </a:r>
            <a:r>
              <a:rPr lang="pt-BR" sz="1200" b="1" u="sng" dirty="0">
                <a:solidFill>
                  <a:srgbClr val="305374"/>
                </a:solidFill>
                <a:latin typeface="Verdana"/>
                <a:ea typeface="Verdana"/>
                <a:cs typeface="Verdana"/>
                <a:sym typeface="Verdana"/>
              </a:rPr>
              <a:t> (Presencial)</a:t>
            </a:r>
            <a:r>
              <a:rPr lang="pt-BR" sz="1200" b="1" dirty="0">
                <a:solidFill>
                  <a:srgbClr val="305374"/>
                </a:solidFill>
                <a:latin typeface="Verdana"/>
                <a:ea typeface="Verdana"/>
                <a:cs typeface="Verdana"/>
                <a:sym typeface="Verdana"/>
              </a:rPr>
              <a:t> (</a:t>
            </a:r>
            <a:r>
              <a:rPr lang="pt-BR" sz="1200" dirty="0">
                <a:solidFill>
                  <a:srgbClr val="305374"/>
                </a:solidFill>
                <a:latin typeface="Verdana"/>
                <a:ea typeface="Verdana"/>
                <a:cs typeface="Verdana"/>
                <a:sym typeface="Verdana"/>
              </a:rPr>
              <a:t>Daniela Rojas</a:t>
            </a:r>
            <a:r>
              <a:rPr lang="pt-BR" sz="1200" b="1" dirty="0">
                <a:solidFill>
                  <a:srgbClr val="305374"/>
                </a:solidFill>
                <a:latin typeface="Verdana"/>
                <a:ea typeface="Verdana"/>
                <a:cs typeface="Verdana"/>
                <a:sym typeface="Verdana"/>
              </a:rPr>
              <a:t>)</a:t>
            </a:r>
          </a:p>
          <a:p>
            <a:pPr algn="l"/>
            <a:r>
              <a:rPr lang="es-CL" sz="1200" b="0" dirty="0">
                <a:solidFill>
                  <a:srgbClr val="305374"/>
                </a:solidFill>
                <a:latin typeface="Verdana"/>
                <a:ea typeface="Verdana"/>
                <a:sym typeface="Calibri"/>
              </a:rPr>
              <a:t>Liderazgo y relaciones</a:t>
            </a:r>
          </a:p>
          <a:p>
            <a:pPr algn="l"/>
            <a:r>
              <a:rPr lang="es-ES" sz="1200" b="0" dirty="0">
                <a:solidFill>
                  <a:srgbClr val="305374"/>
                </a:solidFill>
                <a:latin typeface="Verdana"/>
                <a:ea typeface="Verdana"/>
                <a:sym typeface="Calibri"/>
              </a:rPr>
              <a:t>• El liderazgo y su impacto en las organizaciones ¿Sabes cuánto influye un líder en el clima del</a:t>
            </a:r>
          </a:p>
          <a:p>
            <a:pPr algn="l"/>
            <a:r>
              <a:rPr lang="es-CL" sz="1200" b="0" dirty="0">
                <a:solidFill>
                  <a:srgbClr val="305374"/>
                </a:solidFill>
                <a:latin typeface="Verdana"/>
                <a:ea typeface="Verdana"/>
                <a:sym typeface="Calibri"/>
              </a:rPr>
              <a:t>equipo?</a:t>
            </a:r>
          </a:p>
          <a:p>
            <a:pPr algn="l"/>
            <a:r>
              <a:rPr lang="es-ES" sz="1200" b="0" dirty="0">
                <a:solidFill>
                  <a:srgbClr val="305374"/>
                </a:solidFill>
                <a:latin typeface="Verdana"/>
                <a:ea typeface="Verdana"/>
                <a:sym typeface="Calibri"/>
              </a:rPr>
              <a:t>• Nuevos modelos de liderazgo: Management 3.0 y Liderazgo positivo</a:t>
            </a:r>
          </a:p>
          <a:p>
            <a:pPr algn="l"/>
            <a:r>
              <a:rPr lang="es-ES" sz="1200" b="0" dirty="0">
                <a:solidFill>
                  <a:srgbClr val="305374"/>
                </a:solidFill>
                <a:latin typeface="Verdana"/>
                <a:ea typeface="Verdana"/>
                <a:sym typeface="Calibri"/>
              </a:rPr>
              <a:t>• Relaciones de calidad: Qué son, qué no son y cómo favorecer las</a:t>
            </a:r>
          </a:p>
          <a:p>
            <a:pPr algn="l"/>
            <a:r>
              <a:rPr lang="es-ES" sz="1200" b="0" dirty="0">
                <a:solidFill>
                  <a:srgbClr val="305374"/>
                </a:solidFill>
                <a:latin typeface="Verdana"/>
                <a:ea typeface="Verdana"/>
                <a:sym typeface="Calibri"/>
              </a:rPr>
              <a:t>Cómo comunicarse asertiva y efectivamente</a:t>
            </a:r>
          </a:p>
          <a:p>
            <a:pPr algn="l"/>
            <a:r>
              <a:rPr lang="es-CL" sz="1200" b="0" dirty="0">
                <a:solidFill>
                  <a:srgbClr val="305374"/>
                </a:solidFill>
                <a:latin typeface="Verdana"/>
                <a:ea typeface="Verdana"/>
                <a:sym typeface="Calibri"/>
              </a:rPr>
              <a:t>• ¿Qué es asertividad?</a:t>
            </a:r>
          </a:p>
          <a:p>
            <a:pPr algn="l"/>
            <a:r>
              <a:rPr lang="es-ES" sz="1200" b="0" dirty="0">
                <a:solidFill>
                  <a:srgbClr val="305374"/>
                </a:solidFill>
                <a:latin typeface="Verdana"/>
                <a:ea typeface="Verdana"/>
                <a:sym typeface="Calibri"/>
              </a:rPr>
              <a:t>• Claves del lenguaje verbal y no verbal</a:t>
            </a:r>
          </a:p>
          <a:p>
            <a:pPr algn="l"/>
            <a:r>
              <a:rPr lang="es-ES" sz="1200" b="0" dirty="0">
                <a:solidFill>
                  <a:srgbClr val="305374"/>
                </a:solidFill>
                <a:latin typeface="Verdana"/>
                <a:ea typeface="Verdana"/>
                <a:sym typeface="Calibri"/>
              </a:rPr>
              <a:t>• Distinción entre interpretaciones y hechos</a:t>
            </a:r>
          </a:p>
          <a:p>
            <a:pPr algn="l"/>
            <a:r>
              <a:rPr lang="es-ES" sz="1200" b="0" dirty="0">
                <a:solidFill>
                  <a:srgbClr val="305374"/>
                </a:solidFill>
                <a:latin typeface="Verdana"/>
                <a:ea typeface="Verdana"/>
                <a:sym typeface="Calibri"/>
              </a:rPr>
              <a:t>• Conversaciones de desgaste y conversaciones constructivas</a:t>
            </a:r>
          </a:p>
          <a:p>
            <a:pPr algn="l"/>
            <a:r>
              <a:rPr lang="es-ES" sz="1200" b="0" dirty="0">
                <a:solidFill>
                  <a:srgbClr val="305374"/>
                </a:solidFill>
                <a:latin typeface="Verdana"/>
                <a:ea typeface="Verdana"/>
                <a:sym typeface="Calibri"/>
              </a:rPr>
              <a:t>• Cómo brindar una retroalimentación efectiva. Paso a paso.</a:t>
            </a:r>
          </a:p>
          <a:p>
            <a:pPr algn="l"/>
            <a:r>
              <a:rPr lang="es-CL" sz="1200" b="0" dirty="0">
                <a:solidFill>
                  <a:srgbClr val="305374"/>
                </a:solidFill>
                <a:latin typeface="Verdana"/>
                <a:ea typeface="Verdana"/>
                <a:sym typeface="Calibri"/>
              </a:rPr>
              <a:t>Liderazgo firme y Cercano</a:t>
            </a:r>
          </a:p>
          <a:p>
            <a:pPr algn="l"/>
            <a:r>
              <a:rPr lang="es-ES" sz="1200" b="0" dirty="0">
                <a:solidFill>
                  <a:srgbClr val="305374"/>
                </a:solidFill>
                <a:latin typeface="Verdana"/>
                <a:ea typeface="Verdana"/>
                <a:sym typeface="Calibri"/>
              </a:rPr>
              <a:t>• Seguimiento de los aprendizajes y reflexiones respecto al desafío personal</a:t>
            </a:r>
          </a:p>
          <a:p>
            <a:pPr algn="l"/>
            <a:r>
              <a:rPr lang="es-ES" sz="1200" b="0" dirty="0">
                <a:solidFill>
                  <a:srgbClr val="305374"/>
                </a:solidFill>
                <a:latin typeface="Verdana"/>
                <a:ea typeface="Verdana"/>
                <a:sym typeface="Calibri"/>
              </a:rPr>
              <a:t>• Cercanía y firmeza en el liderazgo</a:t>
            </a:r>
          </a:p>
          <a:p>
            <a:pPr marL="0" lvl="0" indent="0" algn="l" rtl="0">
              <a:spcBef>
                <a:spcPts val="765"/>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2608</Words>
  <Application>Microsoft Office PowerPoint</Application>
  <PresentationFormat>Personalizado</PresentationFormat>
  <Paragraphs>418</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Noto Sans Symbols</vt:lpstr>
      <vt:lpstr>Verdana</vt:lpstr>
      <vt:lpstr>Calibri</vt:lpstr>
      <vt:lpstr>Tahoma</vt:lpstr>
      <vt:lpstr>Office Theme</vt:lpstr>
      <vt:lpstr>En Gestión de Recursos Humanos  </vt:lpstr>
      <vt:lpstr>Estructura General de la Propuesta</vt:lpstr>
      <vt:lpstr>Estructura General de la Propuesta</vt:lpstr>
      <vt:lpstr>Estructura General de la Propuesta</vt:lpstr>
      <vt:lpstr>Estructura General de la Propuesta</vt:lpstr>
      <vt:lpstr>PROPUESTA FORMATIVA</vt:lpstr>
      <vt:lpstr>PROPUESTA FORMATIVA</vt:lpstr>
      <vt:lpstr>PROPUESTA FORMATIVA</vt:lpstr>
      <vt:lpstr>PROPUESTA FORMATIVA</vt:lpstr>
      <vt:lpstr>PROPUESTA FORMATIVA</vt:lpstr>
      <vt:lpstr>PROPUESTA FORMATIVA</vt:lpstr>
      <vt:lpstr>PROPUESTA FORMATIVA</vt:lpstr>
      <vt:lpstr>PROPUESTA FORMATIVA</vt:lpstr>
      <vt:lpstr>PROPUESTA FORMATIVA</vt:lpstr>
      <vt:lpstr>PROPUESTA FORMATIVA</vt:lpstr>
      <vt:lpstr>PROPUESTA FORMATIVA</vt:lpstr>
      <vt:lpstr>PROPUESTA FORMATIVA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Gestión de Recursos Humanos  </dc:title>
  <dc:creator>Usuario</dc:creator>
  <cp:lastModifiedBy>camila grez</cp:lastModifiedBy>
  <cp:revision>11</cp:revision>
  <dcterms:created xsi:type="dcterms:W3CDTF">2024-08-13T19:08:18Z</dcterms:created>
  <dcterms:modified xsi:type="dcterms:W3CDTF">2025-09-08T18:37:23Z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Adobe InDesign 19.5 (Macintosh)</vt:lpwstr>
  </property>
  <property fmtid="{D5CDD505-2E9C-101B-9397-08002B2CF9AE}" pid="4" name="LastSaved">
    <vt:filetime>2024-08-13T00:00:00Z</vt:filetime>
  </property>
  <property fmtid="{D5CDD505-2E9C-101B-9397-08002B2CF9AE}" pid="5" name="Producer">
    <vt:lpwstr>Adobe PDF Library 17.0</vt:lpwstr>
  </property>
</Properties>
</file>